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  <p:sldMasterId id="2147483899" r:id="rId2"/>
    <p:sldMasterId id="2147484042" r:id="rId3"/>
    <p:sldMasterId id="2147484202" r:id="rId4"/>
  </p:sldMasterIdLst>
  <p:notesMasterIdLst>
    <p:notesMasterId r:id="rId9"/>
  </p:notesMasterIdLst>
  <p:sldIdLst>
    <p:sldId id="293" r:id="rId5"/>
    <p:sldId id="292" r:id="rId6"/>
    <p:sldId id="296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3202-AE0F-4137-96D1-619F138596B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3C327-CC46-48D5-A961-D71F9E8D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8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06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65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A832F76-EEF5-410D-B6F4-8650AC675F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0160" y="-10160"/>
            <a:ext cx="12198985" cy="6877685"/>
          </a:xfrm>
          <a:custGeom>
            <a:avLst/>
            <a:gdLst>
              <a:gd name="connsiteX0" fmla="*/ 0 w 12188825"/>
              <a:gd name="connsiteY0" fmla="*/ 0 h 6868160"/>
              <a:gd name="connsiteX1" fmla="*/ 12188825 w 12188825"/>
              <a:gd name="connsiteY1" fmla="*/ 0 h 6868160"/>
              <a:gd name="connsiteX2" fmla="*/ 12188825 w 12188825"/>
              <a:gd name="connsiteY2" fmla="*/ 6868160 h 6868160"/>
              <a:gd name="connsiteX3" fmla="*/ 0 w 12188825"/>
              <a:gd name="connsiteY3" fmla="*/ 6868160 h 6868160"/>
              <a:gd name="connsiteX4" fmla="*/ 0 w 12188825"/>
              <a:gd name="connsiteY4" fmla="*/ 0 h 686816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10160 w 12198985"/>
              <a:gd name="connsiteY3" fmla="*/ 6868160 h 6868160"/>
              <a:gd name="connsiteX4" fmla="*/ 0 w 12198985"/>
              <a:gd name="connsiteY4" fmla="*/ 528320 h 6868160"/>
              <a:gd name="connsiteX5" fmla="*/ 10160 w 12198985"/>
              <a:gd name="connsiteY5" fmla="*/ 0 h 686816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10160 w 12198985"/>
              <a:gd name="connsiteY3" fmla="*/ 6868160 h 6868160"/>
              <a:gd name="connsiteX4" fmla="*/ 0 w 12198985"/>
              <a:gd name="connsiteY4" fmla="*/ 528320 h 6868160"/>
              <a:gd name="connsiteX5" fmla="*/ 10160 w 12198985"/>
              <a:gd name="connsiteY5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198195 w 12387020"/>
              <a:gd name="connsiteY0" fmla="*/ 0 h 6868160"/>
              <a:gd name="connsiteX1" fmla="*/ 12387020 w 12387020"/>
              <a:gd name="connsiteY1" fmla="*/ 0 h 6868160"/>
              <a:gd name="connsiteX2" fmla="*/ 12387020 w 12387020"/>
              <a:gd name="connsiteY2" fmla="*/ 6868160 h 6868160"/>
              <a:gd name="connsiteX3" fmla="*/ 198195 w 12387020"/>
              <a:gd name="connsiteY3" fmla="*/ 6868160 h 6868160"/>
              <a:gd name="connsiteX4" fmla="*/ 6212915 w 12387020"/>
              <a:gd name="connsiteY4" fmla="*/ 3830320 h 6868160"/>
              <a:gd name="connsiteX5" fmla="*/ 4902275 w 12387020"/>
              <a:gd name="connsiteY5" fmla="*/ 1727200 h 6868160"/>
              <a:gd name="connsiteX6" fmla="*/ 188035 w 12387020"/>
              <a:gd name="connsiteY6" fmla="*/ 528320 h 6868160"/>
              <a:gd name="connsiteX7" fmla="*/ 198195 w 12387020"/>
              <a:gd name="connsiteY7" fmla="*/ 0 h 6868160"/>
              <a:gd name="connsiteX0" fmla="*/ 198195 w 12387020"/>
              <a:gd name="connsiteY0" fmla="*/ 0 h 6868160"/>
              <a:gd name="connsiteX1" fmla="*/ 12387020 w 12387020"/>
              <a:gd name="connsiteY1" fmla="*/ 0 h 6868160"/>
              <a:gd name="connsiteX2" fmla="*/ 12387020 w 12387020"/>
              <a:gd name="connsiteY2" fmla="*/ 6868160 h 6868160"/>
              <a:gd name="connsiteX3" fmla="*/ 198195 w 12387020"/>
              <a:gd name="connsiteY3" fmla="*/ 6868160 h 6868160"/>
              <a:gd name="connsiteX4" fmla="*/ 6212915 w 12387020"/>
              <a:gd name="connsiteY4" fmla="*/ 3830320 h 6868160"/>
              <a:gd name="connsiteX5" fmla="*/ 4902275 w 12387020"/>
              <a:gd name="connsiteY5" fmla="*/ 1727200 h 6868160"/>
              <a:gd name="connsiteX6" fmla="*/ 188035 w 12387020"/>
              <a:gd name="connsiteY6" fmla="*/ 528320 h 6868160"/>
              <a:gd name="connsiteX7" fmla="*/ 198195 w 12387020"/>
              <a:gd name="connsiteY7" fmla="*/ 0 h 6868160"/>
              <a:gd name="connsiteX0" fmla="*/ 235106 w 12423931"/>
              <a:gd name="connsiteY0" fmla="*/ 0 h 7033131"/>
              <a:gd name="connsiteX1" fmla="*/ 12423931 w 12423931"/>
              <a:gd name="connsiteY1" fmla="*/ 0 h 7033131"/>
              <a:gd name="connsiteX2" fmla="*/ 12423931 w 12423931"/>
              <a:gd name="connsiteY2" fmla="*/ 6868160 h 7033131"/>
              <a:gd name="connsiteX3" fmla="*/ 235106 w 12423931"/>
              <a:gd name="connsiteY3" fmla="*/ 6868160 h 7033131"/>
              <a:gd name="connsiteX4" fmla="*/ 4908705 w 12423931"/>
              <a:gd name="connsiteY4" fmla="*/ 6868160 h 7033131"/>
              <a:gd name="connsiteX5" fmla="*/ 6249826 w 12423931"/>
              <a:gd name="connsiteY5" fmla="*/ 3830320 h 7033131"/>
              <a:gd name="connsiteX6" fmla="*/ 4939186 w 12423931"/>
              <a:gd name="connsiteY6" fmla="*/ 1727200 h 7033131"/>
              <a:gd name="connsiteX7" fmla="*/ 224946 w 12423931"/>
              <a:gd name="connsiteY7" fmla="*/ 528320 h 7033131"/>
              <a:gd name="connsiteX8" fmla="*/ 235106 w 12423931"/>
              <a:gd name="connsiteY8" fmla="*/ 0 h 7033131"/>
              <a:gd name="connsiteX0" fmla="*/ 246525 w 12435350"/>
              <a:gd name="connsiteY0" fmla="*/ 0 h 6868309"/>
              <a:gd name="connsiteX1" fmla="*/ 12435350 w 12435350"/>
              <a:gd name="connsiteY1" fmla="*/ 0 h 6868309"/>
              <a:gd name="connsiteX2" fmla="*/ 12435350 w 12435350"/>
              <a:gd name="connsiteY2" fmla="*/ 6868160 h 6868309"/>
              <a:gd name="connsiteX3" fmla="*/ 246525 w 12435350"/>
              <a:gd name="connsiteY3" fmla="*/ 6868160 h 6868309"/>
              <a:gd name="connsiteX4" fmla="*/ 4920124 w 12435350"/>
              <a:gd name="connsiteY4" fmla="*/ 6868160 h 6868309"/>
              <a:gd name="connsiteX5" fmla="*/ 6261245 w 12435350"/>
              <a:gd name="connsiteY5" fmla="*/ 3830320 h 6868309"/>
              <a:gd name="connsiteX6" fmla="*/ 4950605 w 12435350"/>
              <a:gd name="connsiteY6" fmla="*/ 1727200 h 6868309"/>
              <a:gd name="connsiteX7" fmla="*/ 236365 w 12435350"/>
              <a:gd name="connsiteY7" fmla="*/ 528320 h 6868309"/>
              <a:gd name="connsiteX8" fmla="*/ 246525 w 12435350"/>
              <a:gd name="connsiteY8" fmla="*/ 0 h 6868309"/>
              <a:gd name="connsiteX0" fmla="*/ 10160 w 12198985"/>
              <a:gd name="connsiteY0" fmla="*/ 0 h 6868264"/>
              <a:gd name="connsiteX1" fmla="*/ 12198985 w 12198985"/>
              <a:gd name="connsiteY1" fmla="*/ 0 h 6868264"/>
              <a:gd name="connsiteX2" fmla="*/ 12198985 w 12198985"/>
              <a:gd name="connsiteY2" fmla="*/ 6868160 h 6868264"/>
              <a:gd name="connsiteX3" fmla="*/ 10160 w 12198985"/>
              <a:gd name="connsiteY3" fmla="*/ 6868160 h 6868264"/>
              <a:gd name="connsiteX4" fmla="*/ 4683759 w 12198985"/>
              <a:gd name="connsiteY4" fmla="*/ 6868160 h 6868264"/>
              <a:gd name="connsiteX5" fmla="*/ 6024880 w 12198985"/>
              <a:gd name="connsiteY5" fmla="*/ 3830320 h 6868264"/>
              <a:gd name="connsiteX6" fmla="*/ 4714240 w 12198985"/>
              <a:gd name="connsiteY6" fmla="*/ 1727200 h 6868264"/>
              <a:gd name="connsiteX7" fmla="*/ 0 w 12198985"/>
              <a:gd name="connsiteY7" fmla="*/ 528320 h 6868264"/>
              <a:gd name="connsiteX8" fmla="*/ 10160 w 12198985"/>
              <a:gd name="connsiteY8" fmla="*/ 0 h 6868264"/>
              <a:gd name="connsiteX0" fmla="*/ 10160 w 12198985"/>
              <a:gd name="connsiteY0" fmla="*/ 0 h 6868220"/>
              <a:gd name="connsiteX1" fmla="*/ 12198985 w 12198985"/>
              <a:gd name="connsiteY1" fmla="*/ 0 h 6868220"/>
              <a:gd name="connsiteX2" fmla="*/ 12198985 w 12198985"/>
              <a:gd name="connsiteY2" fmla="*/ 6868160 h 6868220"/>
              <a:gd name="connsiteX3" fmla="*/ 3220085 w 12198985"/>
              <a:gd name="connsiteY3" fmla="*/ 6487160 h 6868220"/>
              <a:gd name="connsiteX4" fmla="*/ 4683759 w 12198985"/>
              <a:gd name="connsiteY4" fmla="*/ 6868160 h 6868220"/>
              <a:gd name="connsiteX5" fmla="*/ 6024880 w 12198985"/>
              <a:gd name="connsiteY5" fmla="*/ 3830320 h 6868220"/>
              <a:gd name="connsiteX6" fmla="*/ 4714240 w 12198985"/>
              <a:gd name="connsiteY6" fmla="*/ 1727200 h 6868220"/>
              <a:gd name="connsiteX7" fmla="*/ 0 w 12198985"/>
              <a:gd name="connsiteY7" fmla="*/ 528320 h 6868220"/>
              <a:gd name="connsiteX8" fmla="*/ 10160 w 12198985"/>
              <a:gd name="connsiteY8" fmla="*/ 0 h 686822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3220085 w 12198985"/>
              <a:gd name="connsiteY3" fmla="*/ 6487160 h 6868160"/>
              <a:gd name="connsiteX4" fmla="*/ 6102984 w 12198985"/>
              <a:gd name="connsiteY4" fmla="*/ 5829935 h 6868160"/>
              <a:gd name="connsiteX5" fmla="*/ 6024880 w 12198985"/>
              <a:gd name="connsiteY5" fmla="*/ 3830320 h 6868160"/>
              <a:gd name="connsiteX6" fmla="*/ 4714240 w 12198985"/>
              <a:gd name="connsiteY6" fmla="*/ 1727200 h 6868160"/>
              <a:gd name="connsiteX7" fmla="*/ 0 w 12198985"/>
              <a:gd name="connsiteY7" fmla="*/ 528320 h 6868160"/>
              <a:gd name="connsiteX8" fmla="*/ 10160 w 12198985"/>
              <a:gd name="connsiteY8" fmla="*/ 0 h 6868160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985" h="6877685">
                <a:moveTo>
                  <a:pt x="10160" y="0"/>
                </a:moveTo>
                <a:lnTo>
                  <a:pt x="12198985" y="0"/>
                </a:lnTo>
                <a:lnTo>
                  <a:pt x="12198985" y="6868160"/>
                </a:lnTo>
                <a:lnTo>
                  <a:pt x="4553585" y="6877685"/>
                </a:lnTo>
                <a:cubicBezTo>
                  <a:pt x="5419196" y="6578177"/>
                  <a:pt x="5891741" y="6267027"/>
                  <a:pt x="6122034" y="5839460"/>
                </a:cubicBezTo>
                <a:cubicBezTo>
                  <a:pt x="6543462" y="4952153"/>
                  <a:pt x="6071023" y="4359063"/>
                  <a:pt x="6024880" y="3830320"/>
                </a:cubicBezTo>
                <a:cubicBezTo>
                  <a:pt x="5670973" y="2770293"/>
                  <a:pt x="5327227" y="2120053"/>
                  <a:pt x="4714240" y="1727200"/>
                </a:cubicBezTo>
                <a:cubicBezTo>
                  <a:pt x="3371427" y="701040"/>
                  <a:pt x="1339427" y="711200"/>
                  <a:pt x="0" y="528320"/>
                </a:cubicBezTo>
                <a:lnTo>
                  <a:pt x="1016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E130825-8214-41CD-94C2-B394C82531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4CFC44C-A4AA-47AB-9728-B8557A084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99787"/>
            <a:ext cx="4572000" cy="2286000"/>
          </a:xfrm>
        </p:spPr>
        <p:txBody>
          <a:bodyPr>
            <a:normAutofit/>
          </a:bodyPr>
          <a:lstStyle/>
          <a:p>
            <a:pPr algn="l"/>
            <a:endParaRPr lang="en-US" sz="4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49B6-9BF4-4189-8D62-178F06E5E11E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9A3AD9C-69B0-4589-A282-947AEF5C9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4572000" cy="1524000"/>
          </a:xfrm>
        </p:spPr>
        <p:txBody>
          <a:bodyPr anchor="b" anchorCtr="0"/>
          <a:lstStyle>
            <a:lvl1pPr>
              <a:buNone/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569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D2C5742-73C7-4BB8-A3EC-3EB758A1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7"/>
            <a:ext cx="5334000" cy="1524000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31BD5D5-F76D-4DB4-A86B-AA4CA5CD35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467" y="0"/>
            <a:ext cx="5820494" cy="2302951"/>
          </a:xfrm>
          <a:custGeom>
            <a:avLst/>
            <a:gdLst>
              <a:gd name="connsiteX0" fmla="*/ 331087 w 5820494"/>
              <a:gd name="connsiteY0" fmla="*/ 0 h 2302951"/>
              <a:gd name="connsiteX1" fmla="*/ 5820494 w 5820494"/>
              <a:gd name="connsiteY1" fmla="*/ 0 h 2302951"/>
              <a:gd name="connsiteX2" fmla="*/ 5709900 w 5820494"/>
              <a:gd name="connsiteY2" fmla="*/ 213766 h 2302951"/>
              <a:gd name="connsiteX3" fmla="*/ 4932484 w 5820494"/>
              <a:gd name="connsiteY3" fmla="*/ 1340037 h 2302951"/>
              <a:gd name="connsiteX4" fmla="*/ 3361811 w 5820494"/>
              <a:gd name="connsiteY4" fmla="*/ 2268288 h 2302951"/>
              <a:gd name="connsiteX5" fmla="*/ 286590 w 5820494"/>
              <a:gd name="connsiteY5" fmla="*/ 1322722 h 2302951"/>
              <a:gd name="connsiteX6" fmla="*/ 251826 w 5820494"/>
              <a:gd name="connsiteY6" fmla="*/ 87954 h 23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4" h="2302951">
                <a:moveTo>
                  <a:pt x="331087" y="0"/>
                </a:moveTo>
                <a:lnTo>
                  <a:pt x="5820494" y="0"/>
                </a:lnTo>
                <a:lnTo>
                  <a:pt x="5709900" y="213766"/>
                </a:lnTo>
                <a:cubicBezTo>
                  <a:pt x="5432869" y="711271"/>
                  <a:pt x="5095500" y="1152643"/>
                  <a:pt x="4932484" y="1340037"/>
                </a:cubicBezTo>
                <a:cubicBezTo>
                  <a:pt x="4535940" y="1795562"/>
                  <a:pt x="3997053" y="2167493"/>
                  <a:pt x="3361811" y="2268288"/>
                </a:cubicBezTo>
                <a:cubicBezTo>
                  <a:pt x="2395334" y="2421964"/>
                  <a:pt x="953447" y="2057186"/>
                  <a:pt x="286590" y="1322722"/>
                </a:cubicBezTo>
                <a:cubicBezTo>
                  <a:pt x="-136161" y="857205"/>
                  <a:pt x="-42091" y="443733"/>
                  <a:pt x="251826" y="8795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AD245-EB9D-4131-AA75-C95E86FC5FB8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DE11C6-AF87-4968-A76C-01F97038A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7999"/>
            <a:ext cx="5334000" cy="30479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3546A48-F275-42D1-A2AB-BA54F9390C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16382" y="3048002"/>
            <a:ext cx="4176866" cy="3809998"/>
          </a:xfrm>
          <a:custGeom>
            <a:avLst/>
            <a:gdLst>
              <a:gd name="connsiteX0" fmla="*/ 2183095 w 4176866"/>
              <a:gd name="connsiteY0" fmla="*/ 18 h 3809998"/>
              <a:gd name="connsiteX1" fmla="*/ 3425027 w 4176866"/>
              <a:gd name="connsiteY1" fmla="*/ 1440807 h 3809998"/>
              <a:gd name="connsiteX2" fmla="*/ 3480109 w 4176866"/>
              <a:gd name="connsiteY2" fmla="*/ 1517585 h 3809998"/>
              <a:gd name="connsiteX3" fmla="*/ 4110688 w 4176866"/>
              <a:gd name="connsiteY3" fmla="*/ 2402159 h 3809998"/>
              <a:gd name="connsiteX4" fmla="*/ 4176866 w 4176866"/>
              <a:gd name="connsiteY4" fmla="*/ 2587346 h 3809998"/>
              <a:gd name="connsiteX5" fmla="*/ 4176866 w 4176866"/>
              <a:gd name="connsiteY5" fmla="*/ 3809998 h 3809998"/>
              <a:gd name="connsiteX6" fmla="*/ 4077743 w 4176866"/>
              <a:gd name="connsiteY6" fmla="*/ 3809998 h 3809998"/>
              <a:gd name="connsiteX7" fmla="*/ 892220 w 4176866"/>
              <a:gd name="connsiteY7" fmla="*/ 3809998 h 3809998"/>
              <a:gd name="connsiteX8" fmla="*/ 840654 w 4176866"/>
              <a:gd name="connsiteY8" fmla="*/ 3790763 h 3809998"/>
              <a:gd name="connsiteX9" fmla="*/ 5750 w 4176866"/>
              <a:gd name="connsiteY9" fmla="*/ 2913921 h 3809998"/>
              <a:gd name="connsiteX10" fmla="*/ 819614 w 4176866"/>
              <a:gd name="connsiteY10" fmla="*/ 1008105 h 3809998"/>
              <a:gd name="connsiteX11" fmla="*/ 2183095 w 4176866"/>
              <a:gd name="connsiteY11" fmla="*/ 18 h 380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76866" h="3809998">
                <a:moveTo>
                  <a:pt x="2183095" y="18"/>
                </a:moveTo>
                <a:cubicBezTo>
                  <a:pt x="2652021" y="-4644"/>
                  <a:pt x="3095337" y="947177"/>
                  <a:pt x="3425027" y="1440807"/>
                </a:cubicBezTo>
                <a:cubicBezTo>
                  <a:pt x="3436611" y="1458213"/>
                  <a:pt x="3455517" y="1484324"/>
                  <a:pt x="3480109" y="1517585"/>
                </a:cubicBezTo>
                <a:cubicBezTo>
                  <a:pt x="3682056" y="1791449"/>
                  <a:pt x="3954543" y="2043338"/>
                  <a:pt x="4110688" y="2402159"/>
                </a:cubicBezTo>
                <a:lnTo>
                  <a:pt x="4176866" y="2587346"/>
                </a:lnTo>
                <a:lnTo>
                  <a:pt x="4176866" y="3809998"/>
                </a:lnTo>
                <a:lnTo>
                  <a:pt x="4077743" y="3809998"/>
                </a:lnTo>
                <a:lnTo>
                  <a:pt x="892220" y="3809998"/>
                </a:lnTo>
                <a:lnTo>
                  <a:pt x="840654" y="3790763"/>
                </a:lnTo>
                <a:cubicBezTo>
                  <a:pt x="487978" y="3656636"/>
                  <a:pt x="58498" y="3454097"/>
                  <a:pt x="5750" y="2913921"/>
                </a:cubicBezTo>
                <a:cubicBezTo>
                  <a:pt x="-64577" y="2192439"/>
                  <a:pt x="527932" y="1403503"/>
                  <a:pt x="819614" y="1008105"/>
                </a:cubicBezTo>
                <a:cubicBezTo>
                  <a:pt x="1190771" y="504837"/>
                  <a:pt x="1667013" y="5308"/>
                  <a:pt x="2183095" y="1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2615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914400" rIns="274320" anchor="ctr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07208"/>
            <a:ext cx="296265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4pPr>
            <a:lvl5pPr marL="825246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26280" y="2807208"/>
            <a:ext cx="5870448" cy="377647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B84AAD-AEFA-72DF-A9D3-B05DB73AA34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390909" y="0"/>
            <a:ext cx="1801091" cy="56378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647ABC-651C-24EE-FF93-479691A878C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641100"/>
            <a:ext cx="1269089" cy="3216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4174A-AF61-B3ED-D2D3-D4907E76EFD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635B1-52DB-F4F3-C150-16E791979B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E7E41-6985-1806-6624-980D9A9DCBF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10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8883C19-EC0B-F5B5-3520-45CB8039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8261729" cy="1639938"/>
          </a:xfrm>
          <a:custGeom>
            <a:avLst/>
            <a:gdLst>
              <a:gd name="connsiteX0" fmla="*/ 0 w 8353169"/>
              <a:gd name="connsiteY0" fmla="*/ 0 h 1639938"/>
              <a:gd name="connsiteX1" fmla="*/ 693683 w 8353169"/>
              <a:gd name="connsiteY1" fmla="*/ 0 h 1639938"/>
              <a:gd name="connsiteX2" fmla="*/ 826338 w 8353169"/>
              <a:gd name="connsiteY2" fmla="*/ 0 h 1639938"/>
              <a:gd name="connsiteX3" fmla="*/ 8353169 w 8353169"/>
              <a:gd name="connsiteY3" fmla="*/ 0 h 1639938"/>
              <a:gd name="connsiteX4" fmla="*/ 8049138 w 8353169"/>
              <a:gd name="connsiteY4" fmla="*/ 1639938 h 1639938"/>
              <a:gd name="connsiteX5" fmla="*/ 826338 w 8353169"/>
              <a:gd name="connsiteY5" fmla="*/ 1639938 h 1639938"/>
              <a:gd name="connsiteX6" fmla="*/ 693683 w 8353169"/>
              <a:gd name="connsiteY6" fmla="*/ 1639938 h 1639938"/>
              <a:gd name="connsiteX7" fmla="*/ 0 w 8353169"/>
              <a:gd name="connsiteY7" fmla="*/ 1639938 h 163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53169" h="1639938">
                <a:moveTo>
                  <a:pt x="0" y="0"/>
                </a:moveTo>
                <a:lnTo>
                  <a:pt x="693683" y="0"/>
                </a:lnTo>
                <a:lnTo>
                  <a:pt x="826338" y="0"/>
                </a:lnTo>
                <a:lnTo>
                  <a:pt x="8353169" y="0"/>
                </a:lnTo>
                <a:lnTo>
                  <a:pt x="8049138" y="1639938"/>
                </a:lnTo>
                <a:lnTo>
                  <a:pt x="826338" y="1639938"/>
                </a:lnTo>
                <a:lnTo>
                  <a:pt x="693683" y="1639938"/>
                </a:lnTo>
                <a:lnTo>
                  <a:pt x="0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2907792"/>
            <a:ext cx="2952599" cy="1781642"/>
          </a:xfrm>
        </p:spPr>
        <p:txBody>
          <a:bodyPr>
            <a:normAutofit/>
          </a:bodyPr>
          <a:lstStyle>
            <a:lvl1pPr marL="0" indent="0" algn="l"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5B022C-E8CF-07D5-65AC-D3D3D5CC77A3}"/>
              </a:ext>
            </a:extLst>
          </p:cNvPr>
          <p:cNvCxnSpPr>
            <a:cxnSpLocks/>
          </p:cNvCxnSpPr>
          <p:nvPr userDrawn="1"/>
        </p:nvCxnSpPr>
        <p:spPr>
          <a:xfrm flipH="1">
            <a:off x="3868615" y="0"/>
            <a:ext cx="1000226" cy="403629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874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1FAA1E16-84B5-4131-9CE1-7C6D43D1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523990"/>
            <a:ext cx="4572000" cy="1524010"/>
          </a:xfrm>
        </p:spPr>
        <p:txBody>
          <a:bodyPr anchor="t" anchorCtr="0">
            <a:normAutofit/>
          </a:bodyPr>
          <a:lstStyle/>
          <a:p>
            <a:endParaRPr lang="en-US" sz="320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5ED8B7F-F797-40AD-8F10-7B52ECFAC8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762007"/>
            <a:ext cx="5948797" cy="6095979"/>
          </a:xfrm>
          <a:custGeom>
            <a:avLst/>
            <a:gdLst>
              <a:gd name="connsiteX0" fmla="*/ 1573824 w 5948797"/>
              <a:gd name="connsiteY0" fmla="*/ 765 h 6095979"/>
              <a:gd name="connsiteX1" fmla="*/ 2734655 w 5948797"/>
              <a:gd name="connsiteY1" fmla="*/ 238687 h 6095979"/>
              <a:gd name="connsiteX2" fmla="*/ 5668308 w 5948797"/>
              <a:gd name="connsiteY2" fmla="*/ 3639516 h 6095979"/>
              <a:gd name="connsiteX3" fmla="*/ 5937014 w 5948797"/>
              <a:gd name="connsiteY3" fmla="*/ 5865869 h 6095979"/>
              <a:gd name="connsiteX4" fmla="*/ 5948797 w 5948797"/>
              <a:gd name="connsiteY4" fmla="*/ 6095979 h 6095979"/>
              <a:gd name="connsiteX5" fmla="*/ 0 w 5948797"/>
              <a:gd name="connsiteY5" fmla="*/ 6095979 h 6095979"/>
              <a:gd name="connsiteX6" fmla="*/ 0 w 5948797"/>
              <a:gd name="connsiteY6" fmla="*/ 1621650 h 6095979"/>
              <a:gd name="connsiteX7" fmla="*/ 36302 w 5948797"/>
              <a:gd name="connsiteY7" fmla="*/ 1518814 h 6095979"/>
              <a:gd name="connsiteX8" fmla="*/ 287883 w 5948797"/>
              <a:gd name="connsiteY8" fmla="*/ 956872 h 6095979"/>
              <a:gd name="connsiteX9" fmla="*/ 1573824 w 5948797"/>
              <a:gd name="connsiteY9" fmla="*/ 765 h 609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48797" h="6095979">
                <a:moveTo>
                  <a:pt x="1573824" y="765"/>
                </a:moveTo>
                <a:cubicBezTo>
                  <a:pt x="1940182" y="-10734"/>
                  <a:pt x="2329337" y="109280"/>
                  <a:pt x="2734655" y="238687"/>
                </a:cubicBezTo>
                <a:cubicBezTo>
                  <a:pt x="4118236" y="680647"/>
                  <a:pt x="5296689" y="1302752"/>
                  <a:pt x="5668308" y="3639516"/>
                </a:cubicBezTo>
                <a:cubicBezTo>
                  <a:pt x="5788290" y="4393559"/>
                  <a:pt x="5890538" y="5142244"/>
                  <a:pt x="5937014" y="5865869"/>
                </a:cubicBezTo>
                <a:lnTo>
                  <a:pt x="5948797" y="6095979"/>
                </a:lnTo>
                <a:lnTo>
                  <a:pt x="0" y="6095979"/>
                </a:lnTo>
                <a:lnTo>
                  <a:pt x="0" y="1621650"/>
                </a:lnTo>
                <a:lnTo>
                  <a:pt x="36302" y="1518814"/>
                </a:lnTo>
                <a:cubicBezTo>
                  <a:pt x="109797" y="1321982"/>
                  <a:pt x="192747" y="1133640"/>
                  <a:pt x="287883" y="956872"/>
                </a:cubicBezTo>
                <a:cubicBezTo>
                  <a:pt x="669445" y="247734"/>
                  <a:pt x="1102792" y="15549"/>
                  <a:pt x="1573824" y="765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02B4-A747-43D0-B881-FA7F1A8627CE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3BF507F0-BF7D-45F6-B6FD-A124B9BAB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1" y="3048000"/>
            <a:ext cx="4572000" cy="3048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7884FE9-B11F-40BA-879F-2988D7F369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4746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07F96-E953-4ED2-BA4E-70CF46631FCE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69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5244-C875-4A14-9FD6-F1114E5ADA2C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496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AB62B-38E0-45C3-9A91-BA818C44BDB8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96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03A5-E322-4200-BC83-CF0B786121B4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593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F90E-42E3-4227-9D11-07ECC06C9F3E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034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B327-0455-444C-9F3E-018D2AFFB661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478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85EAE-6F5C-46CF-96D4-9165887D8080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5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439A-934D-437B-A700-DA9153158589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1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F0D6B661-3F4C-45AE-81E6-23539770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2000"/>
            <a:ext cx="5334000" cy="1524000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51C64C5-C308-4D56-A976-F6EE631E8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35F8A29-F146-4D3D-8DD9-41322C9FEF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5578823" cy="6028256"/>
          </a:xfrm>
          <a:custGeom>
            <a:avLst/>
            <a:gdLst>
              <a:gd name="connsiteX0" fmla="*/ 0 w 5578823"/>
              <a:gd name="connsiteY0" fmla="*/ 0 h 6028256"/>
              <a:gd name="connsiteX1" fmla="*/ 3897606 w 5578823"/>
              <a:gd name="connsiteY1" fmla="*/ 0 h 6028256"/>
              <a:gd name="connsiteX2" fmla="*/ 4274232 w 5578823"/>
              <a:gd name="connsiteY2" fmla="*/ 360545 h 6028256"/>
              <a:gd name="connsiteX3" fmla="*/ 4673934 w 5578823"/>
              <a:gd name="connsiteY3" fmla="*/ 738354 h 6028256"/>
              <a:gd name="connsiteX4" fmla="*/ 5421862 w 5578823"/>
              <a:gd name="connsiteY4" fmla="*/ 1773839 h 6028256"/>
              <a:gd name="connsiteX5" fmla="*/ 5469198 w 5578823"/>
              <a:gd name="connsiteY5" fmla="*/ 3329255 h 6028256"/>
              <a:gd name="connsiteX6" fmla="*/ 4741546 w 5578823"/>
              <a:gd name="connsiteY6" fmla="*/ 4877588 h 6028256"/>
              <a:gd name="connsiteX7" fmla="*/ 1325600 w 5578823"/>
              <a:gd name="connsiteY7" fmla="*/ 5980388 h 6028256"/>
              <a:gd name="connsiteX8" fmla="*/ 137593 w 5578823"/>
              <a:gd name="connsiteY8" fmla="*/ 5804042 h 6028256"/>
              <a:gd name="connsiteX9" fmla="*/ 0 w 5578823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06E5-E233-4711-9926-C50710415B27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ED7257-A2A4-4A81-94D0-21636294D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86000"/>
            <a:ext cx="5334000" cy="3810001"/>
          </a:xfr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defRPr sz="2800"/>
            </a:lvl1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397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65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67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4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5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4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131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071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982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673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CEB7F18-992B-4D56-A388-738859C8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532083"/>
            <a:ext cx="4572000" cy="1524000"/>
          </a:xfrm>
        </p:spPr>
        <p:txBody>
          <a:bodyPr anchor="t" anchorCtr="0">
            <a:normAutofit/>
          </a:bodyPr>
          <a:lstStyle/>
          <a:p>
            <a:endParaRPr lang="en-US" sz="320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410AC2D-D649-4FCA-87C1-EDB34FCC4A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48939"/>
            <a:ext cx="1588691" cy="5824901"/>
          </a:xfrm>
          <a:custGeom>
            <a:avLst/>
            <a:gdLst>
              <a:gd name="connsiteX0" fmla="*/ 0 w 1588691"/>
              <a:gd name="connsiteY0" fmla="*/ 0 h 5824901"/>
              <a:gd name="connsiteX1" fmla="*/ 103414 w 1588691"/>
              <a:gd name="connsiteY1" fmla="*/ 24689 h 5824901"/>
              <a:gd name="connsiteX2" fmla="*/ 1566944 w 1588691"/>
              <a:gd name="connsiteY2" fmla="*/ 1831178 h 5824901"/>
              <a:gd name="connsiteX3" fmla="*/ 1239184 w 1588691"/>
              <a:gd name="connsiteY3" fmla="*/ 4894084 h 5824901"/>
              <a:gd name="connsiteX4" fmla="*/ 1161636 w 1588691"/>
              <a:gd name="connsiteY4" fmla="*/ 5234403 h 5824901"/>
              <a:gd name="connsiteX5" fmla="*/ 1036423 w 1588691"/>
              <a:gd name="connsiteY5" fmla="*/ 5540389 h 5824901"/>
              <a:gd name="connsiteX6" fmla="*/ 693532 w 1588691"/>
              <a:gd name="connsiteY6" fmla="*/ 5797870 h 5824901"/>
              <a:gd name="connsiteX7" fmla="*/ 66690 w 1588691"/>
              <a:gd name="connsiteY7" fmla="*/ 5718123 h 5824901"/>
              <a:gd name="connsiteX8" fmla="*/ 0 w 1588691"/>
              <a:gd name="connsiteY8" fmla="*/ 5671830 h 582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8691" h="5824901">
                <a:moveTo>
                  <a:pt x="0" y="0"/>
                </a:moveTo>
                <a:lnTo>
                  <a:pt x="103414" y="24689"/>
                </a:lnTo>
                <a:cubicBezTo>
                  <a:pt x="796911" y="207091"/>
                  <a:pt x="1441617" y="614618"/>
                  <a:pt x="1566944" y="1831178"/>
                </a:cubicBezTo>
                <a:cubicBezTo>
                  <a:pt x="1657898" y="2711366"/>
                  <a:pt x="1447138" y="3830385"/>
                  <a:pt x="1239184" y="4894084"/>
                </a:cubicBezTo>
                <a:cubicBezTo>
                  <a:pt x="1217336" y="5005703"/>
                  <a:pt x="1193458" y="5122919"/>
                  <a:pt x="1161636" y="5234403"/>
                </a:cubicBezTo>
                <a:cubicBezTo>
                  <a:pt x="1129815" y="5345896"/>
                  <a:pt x="1090045" y="5451664"/>
                  <a:pt x="1036423" y="5540389"/>
                </a:cubicBezTo>
                <a:cubicBezTo>
                  <a:pt x="931907" y="5713703"/>
                  <a:pt x="805230" y="5770918"/>
                  <a:pt x="693532" y="5797870"/>
                </a:cubicBezTo>
                <a:cubicBezTo>
                  <a:pt x="465914" y="5852471"/>
                  <a:pt x="252946" y="5823597"/>
                  <a:pt x="66690" y="5718123"/>
                </a:cubicBezTo>
                <a:lnTo>
                  <a:pt x="0" y="567183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4CAECC1-22E5-4CFE-997A-335F9A861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3056083"/>
            <a:ext cx="5334000" cy="304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39634C0-6EDF-41E8-9316-1B98AB7679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7466" y="0"/>
            <a:ext cx="5820495" cy="2302951"/>
          </a:xfrm>
          <a:custGeom>
            <a:avLst/>
            <a:gdLst>
              <a:gd name="connsiteX0" fmla="*/ 5820495 w 5820495"/>
              <a:gd name="connsiteY0" fmla="*/ 0 h 2302951"/>
              <a:gd name="connsiteX1" fmla="*/ 5709901 w 5820495"/>
              <a:gd name="connsiteY1" fmla="*/ 213767 h 2302951"/>
              <a:gd name="connsiteX2" fmla="*/ 4932484 w 5820495"/>
              <a:gd name="connsiteY2" fmla="*/ 1340037 h 2302951"/>
              <a:gd name="connsiteX3" fmla="*/ 3361812 w 5820495"/>
              <a:gd name="connsiteY3" fmla="*/ 2268288 h 2302951"/>
              <a:gd name="connsiteX4" fmla="*/ 286590 w 5820495"/>
              <a:gd name="connsiteY4" fmla="*/ 1322723 h 2302951"/>
              <a:gd name="connsiteX5" fmla="*/ 251827 w 5820495"/>
              <a:gd name="connsiteY5" fmla="*/ 87954 h 2302951"/>
              <a:gd name="connsiteX6" fmla="*/ 331088 w 5820495"/>
              <a:gd name="connsiteY6" fmla="*/ 1 h 23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5" h="2302951">
                <a:moveTo>
                  <a:pt x="5820495" y="0"/>
                </a:moveTo>
                <a:lnTo>
                  <a:pt x="5709901" y="213767"/>
                </a:lnTo>
                <a:cubicBezTo>
                  <a:pt x="5432870" y="711271"/>
                  <a:pt x="5095501" y="1152644"/>
                  <a:pt x="4932484" y="1340037"/>
                </a:cubicBezTo>
                <a:cubicBezTo>
                  <a:pt x="4535941" y="1795563"/>
                  <a:pt x="3997054" y="2167493"/>
                  <a:pt x="3361812" y="2268288"/>
                </a:cubicBezTo>
                <a:cubicBezTo>
                  <a:pt x="2395335" y="2421964"/>
                  <a:pt x="953448" y="2057186"/>
                  <a:pt x="286590" y="1322723"/>
                </a:cubicBezTo>
                <a:cubicBezTo>
                  <a:pt x="-136160" y="857206"/>
                  <a:pt x="-42091" y="443734"/>
                  <a:pt x="251827" y="87954"/>
                </a:cubicBezTo>
                <a:lnTo>
                  <a:pt x="331088" y="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98DC-CD6B-48D5-813F-42352A0473D0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E3C79F9-E136-43AA-88A7-931391EEFE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61955" y="3048002"/>
            <a:ext cx="4230047" cy="3809998"/>
          </a:xfrm>
          <a:custGeom>
            <a:avLst/>
            <a:gdLst>
              <a:gd name="connsiteX0" fmla="*/ 2183095 w 4230047"/>
              <a:gd name="connsiteY0" fmla="*/ 18 h 3809998"/>
              <a:gd name="connsiteX1" fmla="*/ 3425027 w 4230047"/>
              <a:gd name="connsiteY1" fmla="*/ 1440808 h 3809998"/>
              <a:gd name="connsiteX2" fmla="*/ 3480109 w 4230047"/>
              <a:gd name="connsiteY2" fmla="*/ 1517586 h 3809998"/>
              <a:gd name="connsiteX3" fmla="*/ 4221130 w 4230047"/>
              <a:gd name="connsiteY3" fmla="*/ 2801399 h 3809998"/>
              <a:gd name="connsiteX4" fmla="*/ 4230047 w 4230047"/>
              <a:gd name="connsiteY4" fmla="*/ 2899961 h 3809998"/>
              <a:gd name="connsiteX5" fmla="*/ 4230047 w 4230047"/>
              <a:gd name="connsiteY5" fmla="*/ 3224568 h 3809998"/>
              <a:gd name="connsiteX6" fmla="*/ 4220577 w 4230047"/>
              <a:gd name="connsiteY6" fmla="*/ 3329167 h 3809998"/>
              <a:gd name="connsiteX7" fmla="*/ 4108028 w 4230047"/>
              <a:gd name="connsiteY7" fmla="*/ 3749750 h 3809998"/>
              <a:gd name="connsiteX8" fmla="*/ 4077743 w 4230047"/>
              <a:gd name="connsiteY8" fmla="*/ 3809998 h 3809998"/>
              <a:gd name="connsiteX9" fmla="*/ 892220 w 4230047"/>
              <a:gd name="connsiteY9" fmla="*/ 3809998 h 3809998"/>
              <a:gd name="connsiteX10" fmla="*/ 840654 w 4230047"/>
              <a:gd name="connsiteY10" fmla="*/ 3790763 h 3809998"/>
              <a:gd name="connsiteX11" fmla="*/ 5750 w 4230047"/>
              <a:gd name="connsiteY11" fmla="*/ 2913921 h 3809998"/>
              <a:gd name="connsiteX12" fmla="*/ 819614 w 4230047"/>
              <a:gd name="connsiteY12" fmla="*/ 1008105 h 3809998"/>
              <a:gd name="connsiteX13" fmla="*/ 2183095 w 4230047"/>
              <a:gd name="connsiteY13" fmla="*/ 18 h 380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30047" h="3809998">
                <a:moveTo>
                  <a:pt x="2183095" y="18"/>
                </a:moveTo>
                <a:cubicBezTo>
                  <a:pt x="2652021" y="-4644"/>
                  <a:pt x="3095337" y="947177"/>
                  <a:pt x="3425027" y="1440808"/>
                </a:cubicBezTo>
                <a:cubicBezTo>
                  <a:pt x="3436611" y="1458213"/>
                  <a:pt x="3455517" y="1484325"/>
                  <a:pt x="3480109" y="1517586"/>
                </a:cubicBezTo>
                <a:cubicBezTo>
                  <a:pt x="3749371" y="1882737"/>
                  <a:pt x="4144039" y="2208821"/>
                  <a:pt x="4221130" y="2801399"/>
                </a:cubicBezTo>
                <a:lnTo>
                  <a:pt x="4230047" y="2899961"/>
                </a:lnTo>
                <a:lnTo>
                  <a:pt x="4230047" y="3224568"/>
                </a:lnTo>
                <a:lnTo>
                  <a:pt x="4220577" y="3329167"/>
                </a:lnTo>
                <a:cubicBezTo>
                  <a:pt x="4200561" y="3491518"/>
                  <a:pt x="4161725" y="3630719"/>
                  <a:pt x="4108028" y="3749750"/>
                </a:cubicBezTo>
                <a:lnTo>
                  <a:pt x="4077743" y="3809998"/>
                </a:lnTo>
                <a:lnTo>
                  <a:pt x="892220" y="3809998"/>
                </a:lnTo>
                <a:lnTo>
                  <a:pt x="840654" y="3790763"/>
                </a:lnTo>
                <a:cubicBezTo>
                  <a:pt x="487979" y="3656637"/>
                  <a:pt x="58498" y="3454097"/>
                  <a:pt x="5750" y="2913921"/>
                </a:cubicBezTo>
                <a:cubicBezTo>
                  <a:pt x="-64577" y="2192439"/>
                  <a:pt x="527932" y="1403503"/>
                  <a:pt x="819614" y="1008105"/>
                </a:cubicBezTo>
                <a:cubicBezTo>
                  <a:pt x="1190771" y="504837"/>
                  <a:pt x="1667013" y="5308"/>
                  <a:pt x="2183095" y="1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78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300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552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13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607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8522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51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899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88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43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18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0">
            <a:extLst>
              <a:ext uri="{FF2B5EF4-FFF2-40B4-BE49-F238E27FC236}">
                <a16:creationId xmlns:a16="http://schemas.microsoft.com/office/drawing/2014/main" id="{368B2638-FA1E-41E2-9B2C-03BEFBE54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0" y="2269050"/>
            <a:ext cx="3810000" cy="2286000"/>
          </a:xfrm>
        </p:spPr>
        <p:txBody>
          <a:bodyPr>
            <a:normAutofit/>
          </a:bodyPr>
          <a:lstStyle/>
          <a:p>
            <a:pPr algn="l"/>
            <a:endParaRPr lang="en-US" sz="4400" dirty="0"/>
          </a:p>
        </p:txBody>
      </p:sp>
      <p:sp>
        <p:nvSpPr>
          <p:cNvPr id="13" name="Subtitle 21">
            <a:extLst>
              <a:ext uri="{FF2B5EF4-FFF2-40B4-BE49-F238E27FC236}">
                <a16:creationId xmlns:a16="http://schemas.microsoft.com/office/drawing/2014/main" id="{6865B251-150D-4D65-9390-CDECD91E6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0" y="4571999"/>
            <a:ext cx="4594502" cy="1524000"/>
          </a:xfrm>
        </p:spPr>
        <p:txBody>
          <a:bodyPr anchor="b" anchorCtr="0"/>
          <a:lstStyle/>
          <a:p>
            <a:pPr algn="l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279B96F-4DCD-41B1-80AC-F06ECD712F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2915897" cy="3150803"/>
          </a:xfrm>
          <a:custGeom>
            <a:avLst/>
            <a:gdLst>
              <a:gd name="connsiteX0" fmla="*/ 0 w 2915897"/>
              <a:gd name="connsiteY0" fmla="*/ 0 h 3150803"/>
              <a:gd name="connsiteX1" fmla="*/ 2037171 w 2915897"/>
              <a:gd name="connsiteY1" fmla="*/ 0 h 3150803"/>
              <a:gd name="connsiteX2" fmla="*/ 2234023 w 2915897"/>
              <a:gd name="connsiteY2" fmla="*/ 188447 h 3150803"/>
              <a:gd name="connsiteX3" fmla="*/ 2442937 w 2915897"/>
              <a:gd name="connsiteY3" fmla="*/ 385917 h 3150803"/>
              <a:gd name="connsiteX4" fmla="*/ 2833858 w 2915897"/>
              <a:gd name="connsiteY4" fmla="*/ 927137 h 3150803"/>
              <a:gd name="connsiteX5" fmla="*/ 2858599 w 2915897"/>
              <a:gd name="connsiteY5" fmla="*/ 1740110 h 3150803"/>
              <a:gd name="connsiteX6" fmla="*/ 2478276 w 2915897"/>
              <a:gd name="connsiteY6" fmla="*/ 2549381 h 3150803"/>
              <a:gd name="connsiteX7" fmla="*/ 692855 w 2915897"/>
              <a:gd name="connsiteY7" fmla="*/ 3125784 h 3150803"/>
              <a:gd name="connsiteX8" fmla="*/ 71916 w 2915897"/>
              <a:gd name="connsiteY8" fmla="*/ 3033613 h 3150803"/>
              <a:gd name="connsiteX9" fmla="*/ 0 w 2915897"/>
              <a:gd name="connsiteY9" fmla="*/ 3010677 h 315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8CF3283-37EB-40F7-B4D3-7321DE54FC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4588" y="0"/>
            <a:ext cx="5820494" cy="2008700"/>
          </a:xfrm>
          <a:custGeom>
            <a:avLst/>
            <a:gdLst>
              <a:gd name="connsiteX0" fmla="*/ 331087 w 5820494"/>
              <a:gd name="connsiteY0" fmla="*/ 0 h 2008700"/>
              <a:gd name="connsiteX1" fmla="*/ 5820494 w 5820494"/>
              <a:gd name="connsiteY1" fmla="*/ 0 h 2008700"/>
              <a:gd name="connsiteX2" fmla="*/ 5709900 w 5820494"/>
              <a:gd name="connsiteY2" fmla="*/ 186453 h 2008700"/>
              <a:gd name="connsiteX3" fmla="*/ 4932484 w 5820494"/>
              <a:gd name="connsiteY3" fmla="*/ 1168818 h 2008700"/>
              <a:gd name="connsiteX4" fmla="*/ 3361811 w 5820494"/>
              <a:gd name="connsiteY4" fmla="*/ 1978465 h 2008700"/>
              <a:gd name="connsiteX5" fmla="*/ 286590 w 5820494"/>
              <a:gd name="connsiteY5" fmla="*/ 1153716 h 2008700"/>
              <a:gd name="connsiteX6" fmla="*/ 251826 w 5820494"/>
              <a:gd name="connsiteY6" fmla="*/ 76716 h 200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CD43413-F064-47FB-B053-5DCA096DAA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134141"/>
            <a:ext cx="4548543" cy="3723859"/>
          </a:xfrm>
          <a:custGeom>
            <a:avLst/>
            <a:gdLst>
              <a:gd name="connsiteX0" fmla="*/ 3246912 w 4548543"/>
              <a:gd name="connsiteY0" fmla="*/ 458 h 3723859"/>
              <a:gd name="connsiteX1" fmla="*/ 4150879 w 4548543"/>
              <a:gd name="connsiteY1" fmla="*/ 378073 h 3723859"/>
              <a:gd name="connsiteX2" fmla="*/ 4548482 w 4548543"/>
              <a:gd name="connsiteY2" fmla="*/ 1568643 h 3723859"/>
              <a:gd name="connsiteX3" fmla="*/ 4028886 w 4548543"/>
              <a:gd name="connsiteY3" fmla="*/ 3710287 h 3723859"/>
              <a:gd name="connsiteX4" fmla="*/ 4021678 w 4548543"/>
              <a:gd name="connsiteY4" fmla="*/ 3723859 h 3723859"/>
              <a:gd name="connsiteX5" fmla="*/ 0 w 4548543"/>
              <a:gd name="connsiteY5" fmla="*/ 3723859 h 3723859"/>
              <a:gd name="connsiteX6" fmla="*/ 0 w 4548543"/>
              <a:gd name="connsiteY6" fmla="*/ 1455242 h 3723859"/>
              <a:gd name="connsiteX7" fmla="*/ 170674 w 4548543"/>
              <a:gd name="connsiteY7" fmla="*/ 1364030 h 3723859"/>
              <a:gd name="connsiteX8" fmla="*/ 371971 w 4548543"/>
              <a:gd name="connsiteY8" fmla="*/ 1257338 h 3723859"/>
              <a:gd name="connsiteX9" fmla="*/ 2579168 w 4548543"/>
              <a:gd name="connsiteY9" fmla="*/ 156654 h 3723859"/>
              <a:gd name="connsiteX10" fmla="*/ 3246912 w 4548543"/>
              <a:gd name="connsiteY10" fmla="*/ 458 h 372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1995BAA-F48C-452E-8FB3-2036819AAE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89048" y="314073"/>
            <a:ext cx="2302952" cy="5820494"/>
          </a:xfrm>
          <a:custGeom>
            <a:avLst/>
            <a:gdLst>
              <a:gd name="connsiteX0" fmla="*/ 2302952 w 2302952"/>
              <a:gd name="connsiteY0" fmla="*/ 0 h 5820494"/>
              <a:gd name="connsiteX1" fmla="*/ 2302951 w 2302952"/>
              <a:gd name="connsiteY1" fmla="*/ 5489408 h 5820494"/>
              <a:gd name="connsiteX2" fmla="*/ 2214998 w 2302952"/>
              <a:gd name="connsiteY2" fmla="*/ 5568668 h 5820494"/>
              <a:gd name="connsiteX3" fmla="*/ 980229 w 2302952"/>
              <a:gd name="connsiteY3" fmla="*/ 5533905 h 5820494"/>
              <a:gd name="connsiteX4" fmla="*/ 34664 w 2302952"/>
              <a:gd name="connsiteY4" fmla="*/ 2458684 h 5820494"/>
              <a:gd name="connsiteX5" fmla="*/ 962915 w 2302952"/>
              <a:gd name="connsiteY5" fmla="*/ 888011 h 5820494"/>
              <a:gd name="connsiteX6" fmla="*/ 2089185 w 2302952"/>
              <a:gd name="connsiteY6" fmla="*/ 110594 h 582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3282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511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74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2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23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34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613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127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68581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2848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0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3866"/>
            <a:ext cx="1049528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9A1B6-942E-4825-A537-8A64B4D33E59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6261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9016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88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62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37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65393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662814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000650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7285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729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023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325DA79-98D3-4B75-A104-9B8CF2E5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21" y="1732785"/>
            <a:ext cx="5263199" cy="152400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689288-6A1A-4457-8998-96D415487D0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1521" y="3269458"/>
            <a:ext cx="5344477" cy="3092449"/>
          </a:xfrm>
        </p:spPr>
        <p:txBody>
          <a:bodyPr anchor="ctr">
            <a:noAutofit/>
          </a:bodyPr>
          <a:lstStyle>
            <a:lvl1pPr>
              <a:defRPr sz="28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0670-83C4-4F45-B93B-0960A31FD562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265BFC-F12F-4129-9A10-7A6D278A9C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5910" y="1"/>
            <a:ext cx="5756090" cy="3960681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6090" h="3960681">
                <a:moveTo>
                  <a:pt x="0" y="0"/>
                </a:moveTo>
                <a:lnTo>
                  <a:pt x="5756090" y="0"/>
                </a:lnTo>
                <a:lnTo>
                  <a:pt x="5756090" y="3463038"/>
                </a:lnTo>
                <a:lnTo>
                  <a:pt x="5558511" y="3561320"/>
                </a:lnTo>
                <a:cubicBezTo>
                  <a:pt x="4879339" y="3874528"/>
                  <a:pt x="4103797" y="4016776"/>
                  <a:pt x="3480391" y="3940416"/>
                </a:cubicBezTo>
                <a:cubicBezTo>
                  <a:pt x="2751968" y="3851461"/>
                  <a:pt x="2103010" y="3410677"/>
                  <a:pt x="1605774" y="2854397"/>
                </a:cubicBezTo>
                <a:cubicBezTo>
                  <a:pt x="1278696" y="2488237"/>
                  <a:pt x="377050" y="1320622"/>
                  <a:pt x="74389" y="325223"/>
                </a:cubicBezTo>
                <a:cubicBezTo>
                  <a:pt x="51690" y="250568"/>
                  <a:pt x="32361" y="176882"/>
                  <a:pt x="16895" y="104576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5CAD1C3-A879-4B95-B5C1-4D7B725EB7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28871" y="4949374"/>
            <a:ext cx="5796193" cy="1908627"/>
          </a:xfrm>
          <a:custGeom>
            <a:avLst/>
            <a:gdLst>
              <a:gd name="connsiteX0" fmla="*/ 3174283 w 5796193"/>
              <a:gd name="connsiteY0" fmla="*/ 18 h 1908627"/>
              <a:gd name="connsiteX1" fmla="*/ 5218462 w 5796193"/>
              <a:gd name="connsiteY1" fmla="*/ 1459807 h 1908627"/>
              <a:gd name="connsiteX2" fmla="*/ 5309125 w 5796193"/>
              <a:gd name="connsiteY2" fmla="*/ 1537598 h 1908627"/>
              <a:gd name="connsiteX3" fmla="*/ 5693890 w 5796193"/>
              <a:gd name="connsiteY3" fmla="*/ 1830997 h 1908627"/>
              <a:gd name="connsiteX4" fmla="*/ 5796193 w 5796193"/>
              <a:gd name="connsiteY4" fmla="*/ 1908627 h 1908627"/>
              <a:gd name="connsiteX5" fmla="*/ 0 w 5796193"/>
              <a:gd name="connsiteY5" fmla="*/ 1908627 h 1908627"/>
              <a:gd name="connsiteX6" fmla="*/ 36796 w 5796193"/>
              <a:gd name="connsiteY6" fmla="*/ 1862978 h 1908627"/>
              <a:gd name="connsiteX7" fmla="*/ 930039 w 5796193"/>
              <a:gd name="connsiteY7" fmla="*/ 1021399 h 1908627"/>
              <a:gd name="connsiteX8" fmla="*/ 3174283 w 5796193"/>
              <a:gd name="connsiteY8" fmla="*/ 18 h 19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6193" h="1908627">
                <a:moveTo>
                  <a:pt x="3174283" y="18"/>
                </a:moveTo>
                <a:cubicBezTo>
                  <a:pt x="3946119" y="-4705"/>
                  <a:pt x="4675803" y="959667"/>
                  <a:pt x="5218462" y="1459807"/>
                </a:cubicBezTo>
                <a:cubicBezTo>
                  <a:pt x="5237529" y="1477442"/>
                  <a:pt x="5268648" y="1503898"/>
                  <a:pt x="5309125" y="1537598"/>
                </a:cubicBezTo>
                <a:cubicBezTo>
                  <a:pt x="5427311" y="1636255"/>
                  <a:pt x="5560174" y="1732098"/>
                  <a:pt x="5693890" y="1830997"/>
                </a:cubicBezTo>
                <a:lnTo>
                  <a:pt x="5796193" y="1908627"/>
                </a:lnTo>
                <a:lnTo>
                  <a:pt x="0" y="1908627"/>
                </a:lnTo>
                <a:lnTo>
                  <a:pt x="36796" y="1862978"/>
                </a:lnTo>
                <a:cubicBezTo>
                  <a:pt x="326152" y="1521692"/>
                  <a:pt x="689989" y="1221705"/>
                  <a:pt x="930039" y="1021399"/>
                </a:cubicBezTo>
                <a:cubicBezTo>
                  <a:pt x="1540951" y="511494"/>
                  <a:pt x="2324829" y="5378"/>
                  <a:pt x="3174283" y="18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b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AC3B5B-97EB-4572-B908-B16581013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674051" y="-22158"/>
            <a:ext cx="5517949" cy="4594156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  <a:gd name="connsiteX0" fmla="*/ 5739463 w 5739463"/>
              <a:gd name="connsiteY0" fmla="*/ 0 h 3960681"/>
              <a:gd name="connsiteX1" fmla="*/ 5739463 w 5739463"/>
              <a:gd name="connsiteY1" fmla="*/ 3463038 h 3960681"/>
              <a:gd name="connsiteX2" fmla="*/ 5541884 w 5739463"/>
              <a:gd name="connsiteY2" fmla="*/ 3561320 h 3960681"/>
              <a:gd name="connsiteX3" fmla="*/ 3463764 w 5739463"/>
              <a:gd name="connsiteY3" fmla="*/ 3940416 h 3960681"/>
              <a:gd name="connsiteX4" fmla="*/ 1589147 w 5739463"/>
              <a:gd name="connsiteY4" fmla="*/ 2854397 h 3960681"/>
              <a:gd name="connsiteX5" fmla="*/ 57762 w 5739463"/>
              <a:gd name="connsiteY5" fmla="*/ 325223 h 3960681"/>
              <a:gd name="connsiteX6" fmla="*/ 268 w 5739463"/>
              <a:gd name="connsiteY6" fmla="*/ 104576 h 3960681"/>
              <a:gd name="connsiteX7" fmla="*/ 79475 w 5739463"/>
              <a:gd name="connsiteY7" fmla="*/ 79214 h 3960681"/>
              <a:gd name="connsiteX0" fmla="*/ 5739195 w 5739195"/>
              <a:gd name="connsiteY0" fmla="*/ 0 h 3960681"/>
              <a:gd name="connsiteX1" fmla="*/ 5739195 w 5739195"/>
              <a:gd name="connsiteY1" fmla="*/ 3463038 h 3960681"/>
              <a:gd name="connsiteX2" fmla="*/ 5541616 w 5739195"/>
              <a:gd name="connsiteY2" fmla="*/ 3561320 h 3960681"/>
              <a:gd name="connsiteX3" fmla="*/ 3463496 w 5739195"/>
              <a:gd name="connsiteY3" fmla="*/ 3940416 h 3960681"/>
              <a:gd name="connsiteX4" fmla="*/ 1588879 w 5739195"/>
              <a:gd name="connsiteY4" fmla="*/ 2854397 h 3960681"/>
              <a:gd name="connsiteX5" fmla="*/ 57494 w 5739195"/>
              <a:gd name="connsiteY5" fmla="*/ 325223 h 3960681"/>
              <a:gd name="connsiteX6" fmla="*/ 0 w 5739195"/>
              <a:gd name="connsiteY6" fmla="*/ 104576 h 3960681"/>
              <a:gd name="connsiteX0" fmla="*/ 5739195 w 5739195"/>
              <a:gd name="connsiteY0" fmla="*/ 3358462 h 3856105"/>
              <a:gd name="connsiteX1" fmla="*/ 5541616 w 5739195"/>
              <a:gd name="connsiteY1" fmla="*/ 3456744 h 3856105"/>
              <a:gd name="connsiteX2" fmla="*/ 3463496 w 5739195"/>
              <a:gd name="connsiteY2" fmla="*/ 3835840 h 3856105"/>
              <a:gd name="connsiteX3" fmla="*/ 1588879 w 5739195"/>
              <a:gd name="connsiteY3" fmla="*/ 2749821 h 3856105"/>
              <a:gd name="connsiteX4" fmla="*/ 57494 w 5739195"/>
              <a:gd name="connsiteY4" fmla="*/ 220647 h 3856105"/>
              <a:gd name="connsiteX5" fmla="*/ 0 w 5739195"/>
              <a:gd name="connsiteY5" fmla="*/ 0 h 3856105"/>
              <a:gd name="connsiteX0" fmla="*/ 5799259 w 5799259"/>
              <a:gd name="connsiteY0" fmla="*/ 3482233 h 3979876"/>
              <a:gd name="connsiteX1" fmla="*/ 5601680 w 5799259"/>
              <a:gd name="connsiteY1" fmla="*/ 3580515 h 3979876"/>
              <a:gd name="connsiteX2" fmla="*/ 3523560 w 5799259"/>
              <a:gd name="connsiteY2" fmla="*/ 3959611 h 3979876"/>
              <a:gd name="connsiteX3" fmla="*/ 1648943 w 5799259"/>
              <a:gd name="connsiteY3" fmla="*/ 2873592 h 3979876"/>
              <a:gd name="connsiteX4" fmla="*/ 117558 w 5799259"/>
              <a:gd name="connsiteY4" fmla="*/ 344418 h 3979876"/>
              <a:gd name="connsiteX5" fmla="*/ 0 w 5799259"/>
              <a:gd name="connsiteY5" fmla="*/ 0 h 397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9259" h="3979876">
                <a:moveTo>
                  <a:pt x="5799259" y="3482233"/>
                </a:moveTo>
                <a:lnTo>
                  <a:pt x="5601680" y="3580515"/>
                </a:lnTo>
                <a:cubicBezTo>
                  <a:pt x="4922508" y="3893723"/>
                  <a:pt x="4146966" y="4035971"/>
                  <a:pt x="3523560" y="3959611"/>
                </a:cubicBezTo>
                <a:cubicBezTo>
                  <a:pt x="2795137" y="3870656"/>
                  <a:pt x="2146179" y="3429872"/>
                  <a:pt x="1648943" y="2873592"/>
                </a:cubicBezTo>
                <a:cubicBezTo>
                  <a:pt x="1321865" y="2507432"/>
                  <a:pt x="420219" y="1339817"/>
                  <a:pt x="117558" y="344418"/>
                </a:cubicBezTo>
                <a:cubicBezTo>
                  <a:pt x="94859" y="269763"/>
                  <a:pt x="15466" y="72306"/>
                  <a:pt x="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97490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650652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759581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91809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01855"/>
      </p:ext>
    </p:extLst>
  </p:cSld>
  <p:clrMapOvr>
    <a:masterClrMapping/>
  </p:clrMapOvr>
  <p:hf hdr="0" ft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5813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3959"/>
      </p:ext>
    </p:extLst>
  </p:cSld>
  <p:clrMapOvr>
    <a:masterClrMapping/>
  </p:clrMapOvr>
  <p:hf hdr="0" ft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390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0050"/>
      </p:ext>
    </p:extLst>
  </p:cSld>
  <p:clrMapOvr>
    <a:masterClrMapping/>
  </p:clrMapOvr>
  <p:hf hdr="0" ft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95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80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1555E13C-150D-496C-9F53-468F2C94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3" y="765930"/>
            <a:ext cx="10000488" cy="13452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1FE0-FEFC-4F9D-84B5-71545E07E62B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9106F4-7E32-4FF6-96C2-AEDF5C52F1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90978" y="2085219"/>
            <a:ext cx="2299137" cy="2531684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E474408-DB73-4EA7-AD23-90BEF0E42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87583" y="2234914"/>
            <a:ext cx="2104785" cy="223115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6083F6A-399B-48F1-8504-4E2E5DF898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V="1">
            <a:off x="3525455" y="2246654"/>
            <a:ext cx="2203433" cy="21293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FF428B-F281-4A21-BB33-FC14F2D9C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V="1">
            <a:off x="3375489" y="2078498"/>
            <a:ext cx="2503365" cy="24656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9A835EC-64A4-410D-8455-F71FCBF239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6096032" y="2093524"/>
            <a:ext cx="2372066" cy="2578683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F3EA8FF-EF64-46BE-85C1-CD234175F6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6196878" y="2245998"/>
            <a:ext cx="2171549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4A1BDD-165B-40C1-80E7-4E29159618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8821239" y="2234766"/>
            <a:ext cx="2231314" cy="22325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9D8042-BB75-44E9-8789-7F3FDEF8C3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8669375" y="2058453"/>
            <a:ext cx="2535041" cy="25852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FD87B2A7-C62E-4B54-BF5F-9A4F8FD28A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9304" y="2388000"/>
            <a:ext cx="1841341" cy="1951895"/>
          </a:xfrm>
          <a:custGeom>
            <a:avLst/>
            <a:gdLst>
              <a:gd name="connsiteX0" fmla="*/ 943962 w 1841341"/>
              <a:gd name="connsiteY0" fmla="*/ 1198 h 1951895"/>
              <a:gd name="connsiteX1" fmla="*/ 1149516 w 1841341"/>
              <a:gd name="connsiteY1" fmla="*/ 25582 h 1951895"/>
              <a:gd name="connsiteX2" fmla="*/ 1419855 w 1841341"/>
              <a:gd name="connsiteY2" fmla="*/ 180925 h 1951895"/>
              <a:gd name="connsiteX3" fmla="*/ 1633609 w 1841341"/>
              <a:gd name="connsiteY3" fmla="*/ 527878 h 1951895"/>
              <a:gd name="connsiteX4" fmla="*/ 1672914 w 1841341"/>
              <a:gd name="connsiteY4" fmla="*/ 602680 h 1951895"/>
              <a:gd name="connsiteX5" fmla="*/ 1832115 w 1841341"/>
              <a:gd name="connsiteY5" fmla="*/ 1185791 h 1951895"/>
              <a:gd name="connsiteX6" fmla="*/ 1278832 w 1841341"/>
              <a:gd name="connsiteY6" fmla="*/ 1806981 h 1951895"/>
              <a:gd name="connsiteX7" fmla="*/ 1156963 w 1841341"/>
              <a:gd name="connsiteY7" fmla="*/ 1861067 h 1951895"/>
              <a:gd name="connsiteX8" fmla="*/ 789390 w 1841341"/>
              <a:gd name="connsiteY8" fmla="*/ 1944198 h 1951895"/>
              <a:gd name="connsiteX9" fmla="*/ 440403 w 1841341"/>
              <a:gd name="connsiteY9" fmla="*/ 1783988 h 1951895"/>
              <a:gd name="connsiteX10" fmla="*/ 172515 w 1841341"/>
              <a:gd name="connsiteY10" fmla="*/ 1475925 h 1951895"/>
              <a:gd name="connsiteX11" fmla="*/ 21688 w 1841341"/>
              <a:gd name="connsiteY11" fmla="*/ 1076077 h 1951895"/>
              <a:gd name="connsiteX12" fmla="*/ 17942 w 1841341"/>
              <a:gd name="connsiteY12" fmla="*/ 657967 h 1951895"/>
              <a:gd name="connsiteX13" fmla="*/ 156475 w 1841341"/>
              <a:gd name="connsiteY13" fmla="*/ 327024 h 1951895"/>
              <a:gd name="connsiteX14" fmla="*/ 402707 w 1841341"/>
              <a:gd name="connsiteY14" fmla="*/ 113619 h 1951895"/>
              <a:gd name="connsiteX15" fmla="*/ 943962 w 1841341"/>
              <a:gd name="connsiteY15" fmla="*/ 1198 h 195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41341" h="1951895">
                <a:moveTo>
                  <a:pt x="943962" y="1198"/>
                </a:moveTo>
                <a:cubicBezTo>
                  <a:pt x="1011149" y="4081"/>
                  <a:pt x="1079921" y="12180"/>
                  <a:pt x="1149516" y="25582"/>
                </a:cubicBezTo>
                <a:cubicBezTo>
                  <a:pt x="1260583" y="46971"/>
                  <a:pt x="1343948" y="94895"/>
                  <a:pt x="1419855" y="180925"/>
                </a:cubicBezTo>
                <a:cubicBezTo>
                  <a:pt x="1499259" y="270915"/>
                  <a:pt x="1564524" y="395723"/>
                  <a:pt x="1633609" y="527878"/>
                </a:cubicBezTo>
                <a:cubicBezTo>
                  <a:pt x="1646334" y="552257"/>
                  <a:pt x="1659519" y="577450"/>
                  <a:pt x="1672914" y="602680"/>
                </a:cubicBezTo>
                <a:cubicBezTo>
                  <a:pt x="1792788" y="828529"/>
                  <a:pt x="1868654" y="991130"/>
                  <a:pt x="1832115" y="1185791"/>
                </a:cubicBezTo>
                <a:cubicBezTo>
                  <a:pt x="1776443" y="1482394"/>
                  <a:pt x="1610980" y="1668181"/>
                  <a:pt x="1278832" y="1806981"/>
                </a:cubicBezTo>
                <a:cubicBezTo>
                  <a:pt x="1235359" y="1825142"/>
                  <a:pt x="1195494" y="1843403"/>
                  <a:pt x="1156963" y="1861067"/>
                </a:cubicBezTo>
                <a:cubicBezTo>
                  <a:pt x="997211" y="1934265"/>
                  <a:pt x="914877" y="1968364"/>
                  <a:pt x="789390" y="1944198"/>
                </a:cubicBezTo>
                <a:cubicBezTo>
                  <a:pt x="664790" y="1920202"/>
                  <a:pt x="547378" y="1866278"/>
                  <a:pt x="440403" y="1783988"/>
                </a:cubicBezTo>
                <a:cubicBezTo>
                  <a:pt x="335760" y="1703473"/>
                  <a:pt x="245599" y="1599808"/>
                  <a:pt x="172515" y="1475925"/>
                </a:cubicBezTo>
                <a:cubicBezTo>
                  <a:pt x="100651" y="1354155"/>
                  <a:pt x="48481" y="1215915"/>
                  <a:pt x="21688" y="1076077"/>
                </a:cubicBezTo>
                <a:cubicBezTo>
                  <a:pt x="-5923" y="932454"/>
                  <a:pt x="-7167" y="791734"/>
                  <a:pt x="17942" y="657967"/>
                </a:cubicBezTo>
                <a:cubicBezTo>
                  <a:pt x="41621" y="531815"/>
                  <a:pt x="88250" y="420494"/>
                  <a:pt x="156475" y="327024"/>
                </a:cubicBezTo>
                <a:cubicBezTo>
                  <a:pt x="220451" y="239434"/>
                  <a:pt x="303307" y="167639"/>
                  <a:pt x="402707" y="113619"/>
                </a:cubicBezTo>
                <a:cubicBezTo>
                  <a:pt x="555118" y="30826"/>
                  <a:pt x="742403" y="-7453"/>
                  <a:pt x="943962" y="1198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44E03C4-C446-4889-8A6A-D464581B76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8070" y="4735308"/>
            <a:ext cx="2299136" cy="557784"/>
          </a:xfrm>
        </p:spPr>
        <p:txBody>
          <a:bodyPr/>
          <a:lstStyle>
            <a:lvl1pPr marL="0" algn="ctr">
              <a:lnSpc>
                <a:spcPts val="18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en-US" dirty="0"/>
              <a:t>Name 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98BDCCC-2240-4BF9-BECF-3E5D269BAC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070" y="5312140"/>
            <a:ext cx="2299136" cy="602885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Picture Placeholder 28">
            <a:extLst>
              <a:ext uri="{FF2B5EF4-FFF2-40B4-BE49-F238E27FC236}">
                <a16:creationId xmlns:a16="http://schemas.microsoft.com/office/drawing/2014/main" id="{68937F96-27E1-49C1-8CF4-44DDAD9DAB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3803" y="2374487"/>
            <a:ext cx="1927641" cy="1862790"/>
          </a:xfrm>
          <a:custGeom>
            <a:avLst/>
            <a:gdLst>
              <a:gd name="connsiteX0" fmla="*/ 930108 w 1927641"/>
              <a:gd name="connsiteY0" fmla="*/ 0 h 1862790"/>
              <a:gd name="connsiteX1" fmla="*/ 1465794 w 1927641"/>
              <a:gd name="connsiteY1" fmla="*/ 261567 h 1862790"/>
              <a:gd name="connsiteX2" fmla="*/ 1530987 w 1927641"/>
              <a:gd name="connsiteY2" fmla="*/ 313506 h 1862790"/>
              <a:gd name="connsiteX3" fmla="*/ 1827495 w 1927641"/>
              <a:gd name="connsiteY3" fmla="*/ 585028 h 1862790"/>
              <a:gd name="connsiteX4" fmla="*/ 1927641 w 1927641"/>
              <a:gd name="connsiteY4" fmla="*/ 876627 h 1862790"/>
              <a:gd name="connsiteX5" fmla="*/ 1702819 w 1927641"/>
              <a:gd name="connsiteY5" fmla="*/ 1587653 h 1862790"/>
              <a:gd name="connsiteX6" fmla="*/ 1449910 w 1927641"/>
              <a:gd name="connsiteY6" fmla="*/ 1788391 h 1862790"/>
              <a:gd name="connsiteX7" fmla="*/ 1103141 w 1927641"/>
              <a:gd name="connsiteY7" fmla="*/ 1862790 h 1862790"/>
              <a:gd name="connsiteX8" fmla="*/ 698418 w 1927641"/>
              <a:gd name="connsiteY8" fmla="*/ 1782734 h 1862790"/>
              <a:gd name="connsiteX9" fmla="*/ 338868 w 1927641"/>
              <a:gd name="connsiteY9" fmla="*/ 1562811 h 1862790"/>
              <a:gd name="connsiteX10" fmla="*/ 90178 w 1927641"/>
              <a:gd name="connsiteY10" fmla="*/ 1245689 h 1862790"/>
              <a:gd name="connsiteX11" fmla="*/ 0 w 1927641"/>
              <a:gd name="connsiteY11" fmla="*/ 876627 h 1862790"/>
              <a:gd name="connsiteX12" fmla="*/ 149248 w 1927641"/>
              <a:gd name="connsiteY12" fmla="*/ 533940 h 1862790"/>
              <a:gd name="connsiteX13" fmla="*/ 224450 w 1927641"/>
              <a:gd name="connsiteY13" fmla="*/ 425169 h 1862790"/>
              <a:gd name="connsiteX14" fmla="*/ 930108 w 1927641"/>
              <a:gd name="connsiteY14" fmla="*/ 0 h 186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7641" h="1862790">
                <a:moveTo>
                  <a:pt x="930108" y="0"/>
                </a:moveTo>
                <a:cubicBezTo>
                  <a:pt x="1125684" y="0"/>
                  <a:pt x="1269183" y="103581"/>
                  <a:pt x="1465794" y="261567"/>
                </a:cubicBezTo>
                <a:cubicBezTo>
                  <a:pt x="1487758" y="279220"/>
                  <a:pt x="1509724" y="296661"/>
                  <a:pt x="1530987" y="313506"/>
                </a:cubicBezTo>
                <a:cubicBezTo>
                  <a:pt x="1646231" y="404920"/>
                  <a:pt x="1755063" y="491273"/>
                  <a:pt x="1827495" y="585028"/>
                </a:cubicBezTo>
                <a:cubicBezTo>
                  <a:pt x="1896741" y="674655"/>
                  <a:pt x="1927641" y="764581"/>
                  <a:pt x="1927641" y="876627"/>
                </a:cubicBezTo>
                <a:cubicBezTo>
                  <a:pt x="1927641" y="1157465"/>
                  <a:pt x="1847806" y="1409971"/>
                  <a:pt x="1702819" y="1587653"/>
                </a:cubicBezTo>
                <a:cubicBezTo>
                  <a:pt x="1631877" y="1674559"/>
                  <a:pt x="1546788" y="1742110"/>
                  <a:pt x="1449910" y="1788391"/>
                </a:cubicBezTo>
                <a:cubicBezTo>
                  <a:pt x="1346536" y="1837735"/>
                  <a:pt x="1229885" y="1862790"/>
                  <a:pt x="1103141" y="1862790"/>
                </a:cubicBezTo>
                <a:cubicBezTo>
                  <a:pt x="968744" y="1862790"/>
                  <a:pt x="832527" y="1835863"/>
                  <a:pt x="698418" y="1782734"/>
                </a:cubicBezTo>
                <a:cubicBezTo>
                  <a:pt x="567827" y="1731092"/>
                  <a:pt x="443523" y="1655034"/>
                  <a:pt x="338868" y="1562811"/>
                </a:cubicBezTo>
                <a:cubicBezTo>
                  <a:pt x="232393" y="1469013"/>
                  <a:pt x="148710" y="1362286"/>
                  <a:pt x="90178" y="1245689"/>
                </a:cubicBezTo>
                <a:cubicBezTo>
                  <a:pt x="30362" y="1126497"/>
                  <a:pt x="0" y="1002327"/>
                  <a:pt x="0" y="876627"/>
                </a:cubicBezTo>
                <a:cubicBezTo>
                  <a:pt x="0" y="750033"/>
                  <a:pt x="48440" y="676102"/>
                  <a:pt x="149248" y="533940"/>
                </a:cubicBezTo>
                <a:cubicBezTo>
                  <a:pt x="173571" y="499653"/>
                  <a:pt x="198722" y="464177"/>
                  <a:pt x="224450" y="425169"/>
                </a:cubicBezTo>
                <a:cubicBezTo>
                  <a:pt x="421062" y="127147"/>
                  <a:pt x="632109" y="0"/>
                  <a:pt x="93010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B4F62E2-011C-4BC3-B545-42D8C5D1C0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5285" y="4735308"/>
            <a:ext cx="2299136" cy="557784"/>
          </a:xfrm>
        </p:spPr>
        <p:txBody>
          <a:bodyPr/>
          <a:lstStyle>
            <a:lvl1pPr marL="0" algn="ctr">
              <a:lnSpc>
                <a:spcPts val="18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58265EB5-C710-46C7-8816-3B113860B8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45285" y="5312140"/>
            <a:ext cx="2299136" cy="602885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Picture Placeholder 31">
            <a:extLst>
              <a:ext uri="{FF2B5EF4-FFF2-40B4-BE49-F238E27FC236}">
                <a16:creationId xmlns:a16="http://schemas.microsoft.com/office/drawing/2014/main" id="{7B8FE200-2B7E-4E89-90F3-E9F9EC7500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2191" y="2374487"/>
            <a:ext cx="1899747" cy="1988131"/>
          </a:xfrm>
          <a:custGeom>
            <a:avLst/>
            <a:gdLst>
              <a:gd name="connsiteX0" fmla="*/ 925844 w 1899747"/>
              <a:gd name="connsiteY0" fmla="*/ 1220 h 1988131"/>
              <a:gd name="connsiteX1" fmla="*/ 1484268 w 1899747"/>
              <a:gd name="connsiteY1" fmla="*/ 115729 h 1988131"/>
              <a:gd name="connsiteX2" fmla="*/ 1738310 w 1899747"/>
              <a:gd name="connsiteY2" fmla="*/ 333096 h 1988131"/>
              <a:gd name="connsiteX3" fmla="*/ 1881237 w 1899747"/>
              <a:gd name="connsiteY3" fmla="*/ 670182 h 1988131"/>
              <a:gd name="connsiteX4" fmla="*/ 1877373 w 1899747"/>
              <a:gd name="connsiteY4" fmla="*/ 1096054 h 1988131"/>
              <a:gd name="connsiteX5" fmla="*/ 1721762 w 1899747"/>
              <a:gd name="connsiteY5" fmla="*/ 1503326 h 1988131"/>
              <a:gd name="connsiteX6" fmla="*/ 1445376 w 1899747"/>
              <a:gd name="connsiteY6" fmla="*/ 1817108 h 1988131"/>
              <a:gd name="connsiteX7" fmla="*/ 1085319 w 1899747"/>
              <a:gd name="connsiteY7" fmla="*/ 1980291 h 1988131"/>
              <a:gd name="connsiteX8" fmla="*/ 706086 w 1899747"/>
              <a:gd name="connsiteY8" fmla="*/ 1895617 h 1988131"/>
              <a:gd name="connsiteX9" fmla="*/ 580352 w 1899747"/>
              <a:gd name="connsiteY9" fmla="*/ 1840527 h 1988131"/>
              <a:gd name="connsiteX10" fmla="*/ 9519 w 1899747"/>
              <a:gd name="connsiteY10" fmla="*/ 1207805 h 1988131"/>
              <a:gd name="connsiteX11" fmla="*/ 173770 w 1899747"/>
              <a:gd name="connsiteY11" fmla="*/ 613870 h 1988131"/>
              <a:gd name="connsiteX12" fmla="*/ 214321 w 1899747"/>
              <a:gd name="connsiteY12" fmla="*/ 537679 h 1988131"/>
              <a:gd name="connsiteX13" fmla="*/ 434855 w 1899747"/>
              <a:gd name="connsiteY13" fmla="*/ 184284 h 1988131"/>
              <a:gd name="connsiteX14" fmla="*/ 713770 w 1899747"/>
              <a:gd name="connsiteY14" fmla="*/ 26058 h 1988131"/>
              <a:gd name="connsiteX15" fmla="*/ 925844 w 1899747"/>
              <a:gd name="connsiteY15" fmla="*/ 1220 h 19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9747" h="1988131">
                <a:moveTo>
                  <a:pt x="925844" y="1220"/>
                </a:moveTo>
                <a:cubicBezTo>
                  <a:pt x="1133796" y="-7591"/>
                  <a:pt x="1327023" y="31400"/>
                  <a:pt x="1484268" y="115729"/>
                </a:cubicBezTo>
                <a:cubicBezTo>
                  <a:pt x="1586821" y="170751"/>
                  <a:pt x="1672305" y="243880"/>
                  <a:pt x="1738310" y="333096"/>
                </a:cubicBezTo>
                <a:cubicBezTo>
                  <a:pt x="1808699" y="428301"/>
                  <a:pt x="1856807" y="541689"/>
                  <a:pt x="1881237" y="670182"/>
                </a:cubicBezTo>
                <a:cubicBezTo>
                  <a:pt x="1907142" y="806433"/>
                  <a:pt x="1905859" y="949765"/>
                  <a:pt x="1877373" y="1096054"/>
                </a:cubicBezTo>
                <a:cubicBezTo>
                  <a:pt x="1849730" y="1238488"/>
                  <a:pt x="1795905" y="1379295"/>
                  <a:pt x="1721762" y="1503326"/>
                </a:cubicBezTo>
                <a:cubicBezTo>
                  <a:pt x="1646358" y="1629508"/>
                  <a:pt x="1553338" y="1735098"/>
                  <a:pt x="1445376" y="1817108"/>
                </a:cubicBezTo>
                <a:cubicBezTo>
                  <a:pt x="1335008" y="1900925"/>
                  <a:pt x="1213872" y="1955850"/>
                  <a:pt x="1085319" y="1980291"/>
                </a:cubicBezTo>
                <a:cubicBezTo>
                  <a:pt x="955852" y="2004906"/>
                  <a:pt x="870906" y="1970174"/>
                  <a:pt x="706086" y="1895617"/>
                </a:cubicBezTo>
                <a:cubicBezTo>
                  <a:pt x="666333" y="1877626"/>
                  <a:pt x="625204" y="1859026"/>
                  <a:pt x="580352" y="1840527"/>
                </a:cubicBezTo>
                <a:cubicBezTo>
                  <a:pt x="237669" y="1699150"/>
                  <a:pt x="66957" y="1509914"/>
                  <a:pt x="9519" y="1207805"/>
                </a:cubicBezTo>
                <a:cubicBezTo>
                  <a:pt x="-28179" y="1009531"/>
                  <a:pt x="50093" y="843911"/>
                  <a:pt x="173770" y="613870"/>
                </a:cubicBezTo>
                <a:cubicBezTo>
                  <a:pt x="187589" y="588170"/>
                  <a:pt x="201192" y="562511"/>
                  <a:pt x="214321" y="537679"/>
                </a:cubicBezTo>
                <a:cubicBezTo>
                  <a:pt x="285598" y="403070"/>
                  <a:pt x="352934" y="275945"/>
                  <a:pt x="434855" y="184284"/>
                </a:cubicBezTo>
                <a:cubicBezTo>
                  <a:pt x="513170" y="96656"/>
                  <a:pt x="599180" y="47844"/>
                  <a:pt x="713770" y="26058"/>
                </a:cubicBezTo>
                <a:cubicBezTo>
                  <a:pt x="785572" y="12407"/>
                  <a:pt x="856526" y="4158"/>
                  <a:pt x="925844" y="122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1A1C005-8783-4E18-B3C6-599A2CBC7E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2558" y="4735308"/>
            <a:ext cx="2299136" cy="557784"/>
          </a:xfrm>
        </p:spPr>
        <p:txBody>
          <a:bodyPr/>
          <a:lstStyle>
            <a:lvl1pPr marL="0" algn="ctr">
              <a:lnSpc>
                <a:spcPts val="18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E9A3D5B-EC8F-4A64-BB06-F697506D31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62558" y="5312140"/>
            <a:ext cx="2299136" cy="602885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Picture Placeholder 34">
            <a:extLst>
              <a:ext uri="{FF2B5EF4-FFF2-40B4-BE49-F238E27FC236}">
                <a16:creationId xmlns:a16="http://schemas.microsoft.com/office/drawing/2014/main" id="{8201F6F8-BF7C-4F3A-8B60-C8D2624630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0878" y="2373917"/>
            <a:ext cx="1952033" cy="1953149"/>
          </a:xfrm>
          <a:custGeom>
            <a:avLst/>
            <a:gdLst>
              <a:gd name="connsiteX0" fmla="*/ 834934 w 1952033"/>
              <a:gd name="connsiteY0" fmla="*/ 0 h 1953149"/>
              <a:gd name="connsiteX1" fmla="*/ 1244777 w 1952033"/>
              <a:gd name="connsiteY1" fmla="*/ 83940 h 1953149"/>
              <a:gd name="connsiteX2" fmla="*/ 1608877 w 1952033"/>
              <a:gd name="connsiteY2" fmla="*/ 314531 h 1953149"/>
              <a:gd name="connsiteX3" fmla="*/ 1860714 w 1952033"/>
              <a:gd name="connsiteY3" fmla="*/ 647036 h 1953149"/>
              <a:gd name="connsiteX4" fmla="*/ 1952033 w 1952033"/>
              <a:gd name="connsiteY4" fmla="*/ 1033999 h 1953149"/>
              <a:gd name="connsiteX5" fmla="*/ 1800896 w 1952033"/>
              <a:gd name="connsiteY5" fmla="*/ 1393310 h 1953149"/>
              <a:gd name="connsiteX6" fmla="*/ 1724743 w 1952033"/>
              <a:gd name="connsiteY6" fmla="*/ 1507357 h 1953149"/>
              <a:gd name="connsiteX7" fmla="*/ 1010156 w 1952033"/>
              <a:gd name="connsiteY7" fmla="*/ 1953149 h 1953149"/>
              <a:gd name="connsiteX8" fmla="*/ 467692 w 1952033"/>
              <a:gd name="connsiteY8" fmla="*/ 1678894 h 1953149"/>
              <a:gd name="connsiteX9" fmla="*/ 401674 w 1952033"/>
              <a:gd name="connsiteY9" fmla="*/ 1624436 h 1953149"/>
              <a:gd name="connsiteX10" fmla="*/ 101413 w 1952033"/>
              <a:gd name="connsiteY10" fmla="*/ 1339743 h 1953149"/>
              <a:gd name="connsiteX11" fmla="*/ 0 w 1952033"/>
              <a:gd name="connsiteY11" fmla="*/ 1033999 h 1953149"/>
              <a:gd name="connsiteX12" fmla="*/ 227668 w 1952033"/>
              <a:gd name="connsiteY12" fmla="*/ 288483 h 1953149"/>
              <a:gd name="connsiteX13" fmla="*/ 483777 w 1952033"/>
              <a:gd name="connsiteY13" fmla="*/ 78009 h 1953149"/>
              <a:gd name="connsiteX14" fmla="*/ 834934 w 1952033"/>
              <a:gd name="connsiteY14" fmla="*/ 0 h 195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2033" h="1953149">
                <a:moveTo>
                  <a:pt x="834934" y="0"/>
                </a:moveTo>
                <a:cubicBezTo>
                  <a:pt x="971031" y="0"/>
                  <a:pt x="1108972" y="28233"/>
                  <a:pt x="1244777" y="83940"/>
                </a:cubicBezTo>
                <a:cubicBezTo>
                  <a:pt x="1377021" y="138088"/>
                  <a:pt x="1502898" y="217834"/>
                  <a:pt x="1608877" y="314531"/>
                </a:cubicBezTo>
                <a:cubicBezTo>
                  <a:pt x="1716700" y="412878"/>
                  <a:pt x="1801441" y="524782"/>
                  <a:pt x="1860714" y="647036"/>
                </a:cubicBezTo>
                <a:cubicBezTo>
                  <a:pt x="1921287" y="772009"/>
                  <a:pt x="1952033" y="902202"/>
                  <a:pt x="1952033" y="1033999"/>
                </a:cubicBezTo>
                <a:cubicBezTo>
                  <a:pt x="1952033" y="1166735"/>
                  <a:pt x="1902980" y="1244252"/>
                  <a:pt x="1800896" y="1393310"/>
                </a:cubicBezTo>
                <a:cubicBezTo>
                  <a:pt x="1776266" y="1429260"/>
                  <a:pt x="1750797" y="1466457"/>
                  <a:pt x="1724743" y="1507357"/>
                </a:cubicBezTo>
                <a:cubicBezTo>
                  <a:pt x="1525643" y="1819835"/>
                  <a:pt x="1311925" y="1953149"/>
                  <a:pt x="1010156" y="1953149"/>
                </a:cubicBezTo>
                <a:cubicBezTo>
                  <a:pt x="812105" y="1953149"/>
                  <a:pt x="666791" y="1844544"/>
                  <a:pt x="467692" y="1678894"/>
                </a:cubicBezTo>
                <a:cubicBezTo>
                  <a:pt x="445449" y="1660385"/>
                  <a:pt x="423206" y="1642098"/>
                  <a:pt x="401674" y="1624436"/>
                </a:cubicBezTo>
                <a:cubicBezTo>
                  <a:pt x="284972" y="1528587"/>
                  <a:pt x="174762" y="1438046"/>
                  <a:pt x="101413" y="1339743"/>
                </a:cubicBezTo>
                <a:cubicBezTo>
                  <a:pt x="31291" y="1245768"/>
                  <a:pt x="0" y="1151481"/>
                  <a:pt x="0" y="1033999"/>
                </a:cubicBezTo>
                <a:cubicBezTo>
                  <a:pt x="0" y="739540"/>
                  <a:pt x="80846" y="474784"/>
                  <a:pt x="227668" y="288483"/>
                </a:cubicBezTo>
                <a:cubicBezTo>
                  <a:pt x="299507" y="197362"/>
                  <a:pt x="385673" y="126535"/>
                  <a:pt x="483777" y="78009"/>
                </a:cubicBezTo>
                <a:cubicBezTo>
                  <a:pt x="588458" y="26271"/>
                  <a:pt x="706585" y="0"/>
                  <a:pt x="8349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C4743B1-EFFF-41A0-9B71-BA682DEA6B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5983" y="4735308"/>
            <a:ext cx="2299136" cy="557784"/>
          </a:xfrm>
        </p:spPr>
        <p:txBody>
          <a:bodyPr/>
          <a:lstStyle>
            <a:lvl1pPr marL="0" algn="ctr">
              <a:lnSpc>
                <a:spcPts val="18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3E67B36-FF15-486B-A34D-9EC0A6AD24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45983" y="5312140"/>
            <a:ext cx="2299136" cy="602885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857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37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BB9C8-B774-7D15-8251-AC8ED5B99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E262A-1515-660C-5ACF-699ADA35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36745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48210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7793059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F89ECF-F048-57F5-57EF-0CAB335C28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3807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A47180-C126-D9FC-1291-43F1766DE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1235874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Ορθογώνιο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Autofit/>
          </a:bodyPr>
          <a:lstStyle>
            <a:lvl1pPr algn="ctr" latinLnBrk="0">
              <a:defRPr lang="el-GR" sz="4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000" cap="none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el-GR" sz="2800"/>
            </a:lvl2pPr>
            <a:lvl3pPr marL="914400" indent="0" algn="ctr" latinLnBrk="0">
              <a:buNone/>
              <a:defRPr lang="el-GR" sz="2400"/>
            </a:lvl3pPr>
            <a:lvl4pPr marL="1371600" indent="0" algn="ctr" latinLnBrk="0">
              <a:buNone/>
              <a:defRPr lang="el-GR" sz="2000"/>
            </a:lvl4pPr>
            <a:lvl5pPr marL="1828800" indent="0" algn="ctr" latinLnBrk="0">
              <a:buNone/>
              <a:defRPr lang="el-GR" sz="2000"/>
            </a:lvl5pPr>
            <a:lvl6pPr marL="2286000" indent="0" algn="ctr" latinLnBrk="0">
              <a:buNone/>
              <a:defRPr lang="el-GR" sz="2000"/>
            </a:lvl6pPr>
            <a:lvl7pPr marL="2743200" indent="0" algn="ctr" latinLnBrk="0">
              <a:buNone/>
              <a:defRPr lang="el-GR" sz="2000"/>
            </a:lvl7pPr>
            <a:lvl8pPr marL="3200400" indent="0" algn="ctr" latinLnBrk="0">
              <a:buNone/>
              <a:defRPr lang="el-GR" sz="2000"/>
            </a:lvl8pPr>
            <a:lvl9pPr marL="3657600" indent="0" algn="ctr" latinLnBrk="0">
              <a:buNone/>
              <a:defRPr lang="el-GR" sz="2000"/>
            </a:lvl9pPr>
          </a:lstStyle>
          <a:p>
            <a:r>
              <a:rPr lang="el-GR"/>
              <a:t>Κάντε κλικ για να επεξεργαστείτε το στυλ υποδείγματος υπότιτλου</a:t>
            </a:r>
          </a:p>
        </p:txBody>
      </p:sp>
    </p:spTree>
    <p:extLst>
      <p:ext uri="{BB962C8B-B14F-4D97-AF65-F5344CB8AC3E}">
        <p14:creationId xmlns:p14="http://schemas.microsoft.com/office/powerpoint/2010/main" val="195367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el-GR"/>
            </a:lvl6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11/30/2025</a:t>
            </a:fld>
            <a:endParaRPr lang="el-GR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830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30/11/2025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828097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Εναλλακτική 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11/30/2025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0375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2 column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1BE36-27B6-4A11-9973-98734E9E2580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AFFB3B-DDD9-4451-A445-1716F21B5B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872835" y="0"/>
            <a:ext cx="4154519" cy="1314451"/>
            <a:chOff x="5872835" y="0"/>
            <a:chExt cx="4154519" cy="131445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B9FEA5-95BE-43A3-A0DC-93B8477BC6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10800000">
              <a:off x="5872835" y="0"/>
              <a:ext cx="3991773" cy="1314450"/>
            </a:xfrm>
            <a:custGeom>
              <a:avLst/>
              <a:gdLst>
                <a:gd name="connsiteX0" fmla="*/ 3174283 w 5796193"/>
                <a:gd name="connsiteY0" fmla="*/ 18 h 1908627"/>
                <a:gd name="connsiteX1" fmla="*/ 5218462 w 5796193"/>
                <a:gd name="connsiteY1" fmla="*/ 1459807 h 1908627"/>
                <a:gd name="connsiteX2" fmla="*/ 5309125 w 5796193"/>
                <a:gd name="connsiteY2" fmla="*/ 1537598 h 1908627"/>
                <a:gd name="connsiteX3" fmla="*/ 5693890 w 5796193"/>
                <a:gd name="connsiteY3" fmla="*/ 1830997 h 1908627"/>
                <a:gd name="connsiteX4" fmla="*/ 5796193 w 5796193"/>
                <a:gd name="connsiteY4" fmla="*/ 1908627 h 1908627"/>
                <a:gd name="connsiteX5" fmla="*/ 0 w 5796193"/>
                <a:gd name="connsiteY5" fmla="*/ 1908627 h 1908627"/>
                <a:gd name="connsiteX6" fmla="*/ 36796 w 5796193"/>
                <a:gd name="connsiteY6" fmla="*/ 1862978 h 1908627"/>
                <a:gd name="connsiteX7" fmla="*/ 930039 w 5796193"/>
                <a:gd name="connsiteY7" fmla="*/ 1021399 h 1908627"/>
                <a:gd name="connsiteX8" fmla="*/ 3174283 w 5796193"/>
                <a:gd name="connsiteY8" fmla="*/ 18 h 190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193" h="1908627">
                  <a:moveTo>
                    <a:pt x="3174283" y="18"/>
                  </a:moveTo>
                  <a:cubicBezTo>
                    <a:pt x="3946119" y="-4705"/>
                    <a:pt x="4675803" y="959667"/>
                    <a:pt x="5218462" y="1459807"/>
                  </a:cubicBezTo>
                  <a:cubicBezTo>
                    <a:pt x="5237529" y="1477442"/>
                    <a:pt x="5268648" y="1503898"/>
                    <a:pt x="5309125" y="1537598"/>
                  </a:cubicBezTo>
                  <a:cubicBezTo>
                    <a:pt x="5427311" y="1636255"/>
                    <a:pt x="5560174" y="1732098"/>
                    <a:pt x="5693890" y="1830997"/>
                  </a:cubicBezTo>
                  <a:lnTo>
                    <a:pt x="5796193" y="1908627"/>
                  </a:lnTo>
                  <a:lnTo>
                    <a:pt x="0" y="1908627"/>
                  </a:lnTo>
                  <a:lnTo>
                    <a:pt x="36796" y="1862978"/>
                  </a:lnTo>
                  <a:cubicBezTo>
                    <a:pt x="326152" y="1521692"/>
                    <a:pt x="689989" y="1221705"/>
                    <a:pt x="930039" y="1021399"/>
                  </a:cubicBezTo>
                  <a:cubicBezTo>
                    <a:pt x="1540951" y="511494"/>
                    <a:pt x="2324829" y="5378"/>
                    <a:pt x="3174283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79F2365-436D-4300-8A80-42A44D63E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6660515" y="0"/>
              <a:ext cx="3366839" cy="1314451"/>
            </a:xfrm>
            <a:custGeom>
              <a:avLst/>
              <a:gdLst>
                <a:gd name="connsiteX0" fmla="*/ 0 w 4200872"/>
                <a:gd name="connsiteY0" fmla="*/ 0 h 1514020"/>
                <a:gd name="connsiteX1" fmla="*/ 4200872 w 4200872"/>
                <a:gd name="connsiteY1" fmla="*/ 0 h 1514020"/>
                <a:gd name="connsiteX2" fmla="*/ 4142607 w 4200872"/>
                <a:gd name="connsiteY2" fmla="*/ 38563 h 1514020"/>
                <a:gd name="connsiteX3" fmla="*/ 3008795 w 4200872"/>
                <a:gd name="connsiteY3" fmla="*/ 1083181 h 1514020"/>
                <a:gd name="connsiteX4" fmla="*/ 709479 w 4200872"/>
                <a:gd name="connsiteY4" fmla="*/ 810018 h 1514020"/>
                <a:gd name="connsiteX5" fmla="*/ 214372 w 4200872"/>
                <a:gd name="connsiteY5" fmla="*/ 268967 h 1514020"/>
                <a:gd name="connsiteX0" fmla="*/ 4111158 w 4111158"/>
                <a:gd name="connsiteY0" fmla="*/ 0 h 1514020"/>
                <a:gd name="connsiteX1" fmla="*/ 4052893 w 4111158"/>
                <a:gd name="connsiteY1" fmla="*/ 38563 h 1514020"/>
                <a:gd name="connsiteX2" fmla="*/ 2919081 w 4111158"/>
                <a:gd name="connsiteY2" fmla="*/ 1083181 h 1514020"/>
                <a:gd name="connsiteX3" fmla="*/ 619765 w 4111158"/>
                <a:gd name="connsiteY3" fmla="*/ 810018 h 1514020"/>
                <a:gd name="connsiteX4" fmla="*/ 124658 w 4111158"/>
                <a:gd name="connsiteY4" fmla="*/ 268967 h 1514020"/>
                <a:gd name="connsiteX5" fmla="*/ 0 w 4111158"/>
                <a:gd name="connsiteY5" fmla="*/ 83899 h 1514020"/>
                <a:gd name="connsiteX0" fmla="*/ 4146758 w 4146758"/>
                <a:gd name="connsiteY0" fmla="*/ 0 h 1514020"/>
                <a:gd name="connsiteX1" fmla="*/ 4088493 w 4146758"/>
                <a:gd name="connsiteY1" fmla="*/ 38563 h 1514020"/>
                <a:gd name="connsiteX2" fmla="*/ 2954681 w 4146758"/>
                <a:gd name="connsiteY2" fmla="*/ 1083181 h 1514020"/>
                <a:gd name="connsiteX3" fmla="*/ 655365 w 4146758"/>
                <a:gd name="connsiteY3" fmla="*/ 810018 h 1514020"/>
                <a:gd name="connsiteX4" fmla="*/ 160258 w 4146758"/>
                <a:gd name="connsiteY4" fmla="*/ 268967 h 1514020"/>
                <a:gd name="connsiteX5" fmla="*/ 0 w 4146758"/>
                <a:gd name="connsiteY5" fmla="*/ 10654 h 15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6758" h="1514020">
                  <a:moveTo>
                    <a:pt x="4146758" y="0"/>
                  </a:moveTo>
                  <a:lnTo>
                    <a:pt x="4088493" y="38563"/>
                  </a:lnTo>
                  <a:cubicBezTo>
                    <a:pt x="3683117" y="337805"/>
                    <a:pt x="3339000" y="765216"/>
                    <a:pt x="2954681" y="1083181"/>
                  </a:cubicBezTo>
                  <a:cubicBezTo>
                    <a:pt x="2434478" y="1512793"/>
                    <a:pt x="1773669" y="1891699"/>
                    <a:pt x="655365" y="810018"/>
                  </a:cubicBezTo>
                  <a:cubicBezTo>
                    <a:pt x="490981" y="651095"/>
                    <a:pt x="325676" y="468539"/>
                    <a:pt x="160258" y="268967"/>
                  </a:cubicBezTo>
                  <a:cubicBezTo>
                    <a:pt x="88801" y="179311"/>
                    <a:pt x="0" y="10654"/>
                    <a:pt x="0" y="10654"/>
                  </a:cubicBez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venir Next LT Pr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3181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t>11/30/2025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408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6" name="Πλαίσι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Πλαίσι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11/30/2025</a:t>
            </a:fld>
            <a:endParaRPr lang="el-GR"/>
          </a:p>
        </p:txBody>
      </p:sp>
      <p:sp>
        <p:nvSpPr>
          <p:cNvPr id="8" name="Πλαίσι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Πλαίσι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10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11/30/2025</a:t>
            </a:fld>
            <a:endParaRPr lang="el-GR"/>
          </a:p>
        </p:txBody>
      </p:sp>
      <p:sp>
        <p:nvSpPr>
          <p:cNvPr id="4" name="Πλαίσι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Πλαίσι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98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11/30/2025</a:t>
            </a:fld>
            <a:endParaRPr lang="el-GR"/>
          </a:p>
        </p:txBody>
      </p:sp>
      <p:sp>
        <p:nvSpPr>
          <p:cNvPr id="3" name="Πλαίσι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56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/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/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11/30/2025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63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Εναλλακτικό 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 latinLnBrk="0">
              <a:defRPr lang="el-GR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latinLnBrk="0">
              <a:defRPr lang="el-GR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latinLnBrk="0">
              <a:defRPr lang="el-GR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30/11/2025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4852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 latinLnBrk="0">
              <a:buNone/>
              <a:defRPr lang="el-GR" sz="3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2800"/>
            </a:lvl2pPr>
            <a:lvl3pPr marL="914400" indent="0" latinLnBrk="0">
              <a:buNone/>
              <a:defRPr lang="el-GR" sz="2400"/>
            </a:lvl3pPr>
            <a:lvl4pPr marL="1371600" indent="0" latinLnBrk="0">
              <a:buNone/>
              <a:defRPr lang="el-GR" sz="2000"/>
            </a:lvl4pPr>
            <a:lvl5pPr marL="1828800" indent="0" latinLnBrk="0">
              <a:buNone/>
              <a:defRPr lang="el-GR" sz="2000"/>
            </a:lvl5pPr>
            <a:lvl6pPr marL="2286000" indent="0" latinLnBrk="0">
              <a:buNone/>
              <a:defRPr lang="el-GR" sz="2000"/>
            </a:lvl6pPr>
            <a:lvl7pPr marL="2743200" indent="0" latinLnBrk="0">
              <a:buNone/>
              <a:defRPr lang="el-GR" sz="2000"/>
            </a:lvl7pPr>
            <a:lvl8pPr marL="3200400" indent="0" latinLnBrk="0">
              <a:buNone/>
              <a:defRPr lang="el-GR" sz="2000"/>
            </a:lvl8pPr>
            <a:lvl9pPr marL="3657600" indent="0" latinLnBrk="0">
              <a:buNone/>
              <a:defRPr lang="el-GR" sz="2000"/>
            </a:lvl9pPr>
          </a:lstStyle>
          <a:p>
            <a:endParaRPr lang="el-GR" noProof="0" dirty="0"/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30/11/2025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5800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11/30/2025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266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11/30/2025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78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63ED7B-F282-42DA-DF6C-E1A22A0963A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61535" y="0"/>
            <a:ext cx="1556021" cy="64693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E5A8C65-DAAF-1BA1-B402-11FC946C6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7024495" cy="6858000"/>
          </a:xfrm>
          <a:custGeom>
            <a:avLst/>
            <a:gdLst>
              <a:gd name="connsiteX0" fmla="*/ 7024495 w 7024495"/>
              <a:gd name="connsiteY0" fmla="*/ 0 h 6858000"/>
              <a:gd name="connsiteX1" fmla="*/ 1701752 w 7024495"/>
              <a:gd name="connsiteY1" fmla="*/ 0 h 6858000"/>
              <a:gd name="connsiteX2" fmla="*/ 0 w 7024495"/>
              <a:gd name="connsiteY2" fmla="*/ 6837396 h 6858000"/>
              <a:gd name="connsiteX3" fmla="*/ 0 w 7024495"/>
              <a:gd name="connsiteY3" fmla="*/ 6858000 h 6858000"/>
              <a:gd name="connsiteX4" fmla="*/ 7024495 w 702449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4495" h="6858000">
                <a:moveTo>
                  <a:pt x="7024495" y="0"/>
                </a:moveTo>
                <a:lnTo>
                  <a:pt x="1701752" y="0"/>
                </a:lnTo>
                <a:lnTo>
                  <a:pt x="0" y="6837396"/>
                </a:lnTo>
                <a:lnTo>
                  <a:pt x="0" y="6858000"/>
                </a:lnTo>
                <a:lnTo>
                  <a:pt x="7024495" y="6858000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81CB1F-4A11-0F01-BFFC-C34C900A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06" y="2456733"/>
            <a:ext cx="8124873" cy="1639939"/>
          </a:xfrm>
          <a:custGeom>
            <a:avLst/>
            <a:gdLst>
              <a:gd name="connsiteX0" fmla="*/ 0 w 8124873"/>
              <a:gd name="connsiteY0" fmla="*/ 0 h 1639939"/>
              <a:gd name="connsiteX1" fmla="*/ 7391297 w 8124873"/>
              <a:gd name="connsiteY1" fmla="*/ 0 h 1639939"/>
              <a:gd name="connsiteX2" fmla="*/ 7794750 w 8124873"/>
              <a:gd name="connsiteY2" fmla="*/ 0 h 1639939"/>
              <a:gd name="connsiteX3" fmla="*/ 8124873 w 8124873"/>
              <a:gd name="connsiteY3" fmla="*/ 0 h 1639939"/>
              <a:gd name="connsiteX4" fmla="*/ 8124873 w 8124873"/>
              <a:gd name="connsiteY4" fmla="*/ 1639939 h 1639939"/>
              <a:gd name="connsiteX5" fmla="*/ 7391297 w 8124873"/>
              <a:gd name="connsiteY5" fmla="*/ 1639939 h 1639939"/>
              <a:gd name="connsiteX6" fmla="*/ 7391297 w 8124873"/>
              <a:gd name="connsiteY6" fmla="*/ 1639938 h 1639939"/>
              <a:gd name="connsiteX7" fmla="*/ 318542 w 8124873"/>
              <a:gd name="connsiteY7" fmla="*/ 1639938 h 16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4873" h="1639939">
                <a:moveTo>
                  <a:pt x="0" y="0"/>
                </a:moveTo>
                <a:lnTo>
                  <a:pt x="7391297" y="0"/>
                </a:lnTo>
                <a:lnTo>
                  <a:pt x="7794750" y="0"/>
                </a:lnTo>
                <a:lnTo>
                  <a:pt x="8124873" y="0"/>
                </a:lnTo>
                <a:lnTo>
                  <a:pt x="8124873" y="1639939"/>
                </a:lnTo>
                <a:lnTo>
                  <a:pt x="7391297" y="1639939"/>
                </a:lnTo>
                <a:lnTo>
                  <a:pt x="7391297" y="1639938"/>
                </a:lnTo>
                <a:lnTo>
                  <a:pt x="318542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Ins="914400">
            <a:noAutofit/>
          </a:bodyPr>
          <a:lstStyle>
            <a:lvl1pPr algn="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3800" y="4398264"/>
            <a:ext cx="3913632" cy="2066544"/>
          </a:xfrm>
        </p:spPr>
        <p:txBody>
          <a:bodyPr>
            <a:normAutofit/>
          </a:bodyPr>
          <a:lstStyle>
            <a:lvl1pPr marL="0" indent="0" algn="r">
              <a:buNone/>
              <a:defRPr sz="2400" spc="14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4362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203B704-015A-403C-A5A1-762756C46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7467" y="0"/>
            <a:ext cx="5820494" cy="2302951"/>
          </a:xfrm>
          <a:custGeom>
            <a:avLst/>
            <a:gdLst>
              <a:gd name="connsiteX0" fmla="*/ 331087 w 5820494"/>
              <a:gd name="connsiteY0" fmla="*/ 0 h 2302951"/>
              <a:gd name="connsiteX1" fmla="*/ 5820494 w 5820494"/>
              <a:gd name="connsiteY1" fmla="*/ 0 h 2302951"/>
              <a:gd name="connsiteX2" fmla="*/ 5709900 w 5820494"/>
              <a:gd name="connsiteY2" fmla="*/ 213766 h 2302951"/>
              <a:gd name="connsiteX3" fmla="*/ 4932484 w 5820494"/>
              <a:gd name="connsiteY3" fmla="*/ 1340037 h 2302951"/>
              <a:gd name="connsiteX4" fmla="*/ 3361811 w 5820494"/>
              <a:gd name="connsiteY4" fmla="*/ 2268288 h 2302951"/>
              <a:gd name="connsiteX5" fmla="*/ 286590 w 5820494"/>
              <a:gd name="connsiteY5" fmla="*/ 1322722 h 2302951"/>
              <a:gd name="connsiteX6" fmla="*/ 251826 w 5820494"/>
              <a:gd name="connsiteY6" fmla="*/ 87954 h 23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4" h="2302951">
                <a:moveTo>
                  <a:pt x="331087" y="0"/>
                </a:moveTo>
                <a:lnTo>
                  <a:pt x="5820494" y="0"/>
                </a:lnTo>
                <a:lnTo>
                  <a:pt x="5709900" y="213766"/>
                </a:lnTo>
                <a:cubicBezTo>
                  <a:pt x="5432869" y="711271"/>
                  <a:pt x="5095500" y="1152643"/>
                  <a:pt x="4932484" y="1340037"/>
                </a:cubicBezTo>
                <a:cubicBezTo>
                  <a:pt x="4535940" y="1795562"/>
                  <a:pt x="3997053" y="2167493"/>
                  <a:pt x="3361811" y="2268288"/>
                </a:cubicBezTo>
                <a:cubicBezTo>
                  <a:pt x="2395334" y="2421964"/>
                  <a:pt x="953447" y="2057186"/>
                  <a:pt x="286590" y="1322722"/>
                </a:cubicBezTo>
                <a:cubicBezTo>
                  <a:pt x="-136161" y="857205"/>
                  <a:pt x="-42091" y="443733"/>
                  <a:pt x="251826" y="87954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3CFF-80E4-42CD-BEBA-7F3CBEFD0993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3200400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7999"/>
            <a:ext cx="3200400" cy="3048000"/>
          </a:xfrm>
        </p:spPr>
        <p:txBody>
          <a:bodyPr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2285999"/>
            <a:ext cx="3200400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3047999"/>
            <a:ext cx="3200400" cy="3048000"/>
          </a:xfrm>
        </p:spPr>
        <p:txBody>
          <a:bodyPr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4EB2F7F-9194-43CA-B2EE-6C327D14A4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600" y="2286001"/>
            <a:ext cx="3200400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FB1243F-4E49-476D-B798-341DC014DE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0" y="3047999"/>
            <a:ext cx="3200400" cy="3048000"/>
          </a:xfrm>
        </p:spPr>
        <p:txBody>
          <a:bodyPr/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2pPr>
            <a:lvl3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4pPr>
            <a:lvl5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759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411815-04EC-3B42-4164-952C5338885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5226" y="0"/>
            <a:ext cx="826338" cy="345274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1">
            <a:extLst>
              <a:ext uri="{FF2B5EF4-FFF2-40B4-BE49-F238E27FC236}">
                <a16:creationId xmlns:a16="http://schemas.microsoft.com/office/drawing/2014/main" id="{F6C27894-E7FC-B60E-EF80-41F0D47C6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" y="2770632"/>
            <a:ext cx="3383280" cy="353926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65CDB64-A6D6-6F40-CFD6-29E72D8ABD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032" y="0"/>
            <a:ext cx="7876033" cy="6858000"/>
          </a:xfrm>
          <a:custGeom>
            <a:avLst/>
            <a:gdLst>
              <a:gd name="connsiteX0" fmla="*/ 1579547 w 7876033"/>
              <a:gd name="connsiteY0" fmla="*/ 0 h 6858000"/>
              <a:gd name="connsiteX1" fmla="*/ 7876033 w 7876033"/>
              <a:gd name="connsiteY1" fmla="*/ 0 h 6858000"/>
              <a:gd name="connsiteX2" fmla="*/ 7876033 w 7876033"/>
              <a:gd name="connsiteY2" fmla="*/ 6858000 h 6858000"/>
              <a:gd name="connsiteX3" fmla="*/ 0 w 7876033"/>
              <a:gd name="connsiteY3" fmla="*/ 6858000 h 6858000"/>
              <a:gd name="connsiteX4" fmla="*/ 1013709 w 7876033"/>
              <a:gd name="connsiteY4" fmla="*/ 2456730 h 6858000"/>
              <a:gd name="connsiteX5" fmla="*/ 2519005 w 7876033"/>
              <a:gd name="connsiteY5" fmla="*/ 2456730 h 6858000"/>
              <a:gd name="connsiteX6" fmla="*/ 2927016 w 7876033"/>
              <a:gd name="connsiteY6" fmla="*/ 824686 h 6858000"/>
              <a:gd name="connsiteX7" fmla="*/ 1389604 w 7876033"/>
              <a:gd name="connsiteY7" fmla="*/ 82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033" h="6858000">
                <a:moveTo>
                  <a:pt x="1579547" y="0"/>
                </a:moveTo>
                <a:lnTo>
                  <a:pt x="7876033" y="0"/>
                </a:lnTo>
                <a:lnTo>
                  <a:pt x="7876033" y="6858000"/>
                </a:lnTo>
                <a:lnTo>
                  <a:pt x="0" y="6858000"/>
                </a:lnTo>
                <a:lnTo>
                  <a:pt x="1013709" y="2456730"/>
                </a:lnTo>
                <a:lnTo>
                  <a:pt x="2519005" y="2456730"/>
                </a:lnTo>
                <a:lnTo>
                  <a:pt x="2927016" y="824686"/>
                </a:lnTo>
                <a:lnTo>
                  <a:pt x="1389604" y="824686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0C50E73C-A08D-5560-7A59-B04AB6C271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66C42DAA-CA98-405C-5B3D-03942AF608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04230E47-E1DF-D844-BA20-327CF9A268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576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AAD1A05-EA94-DECA-8016-0944B51494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004" y="0"/>
            <a:ext cx="10585637" cy="6858000"/>
          </a:xfrm>
          <a:custGeom>
            <a:avLst/>
            <a:gdLst>
              <a:gd name="connsiteX0" fmla="*/ 0 w 10585637"/>
              <a:gd name="connsiteY0" fmla="*/ 0 h 6858000"/>
              <a:gd name="connsiteX1" fmla="*/ 8457914 w 10585637"/>
              <a:gd name="connsiteY1" fmla="*/ 0 h 6858000"/>
              <a:gd name="connsiteX2" fmla="*/ 10585637 w 10585637"/>
              <a:gd name="connsiteY2" fmla="*/ 6858000 h 6858000"/>
              <a:gd name="connsiteX3" fmla="*/ 2134498 w 10585637"/>
              <a:gd name="connsiteY3" fmla="*/ 6858000 h 6858000"/>
              <a:gd name="connsiteX4" fmla="*/ 0 w 10585637"/>
              <a:gd name="connsiteY4" fmla="*/ 14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637" h="6858000">
                <a:moveTo>
                  <a:pt x="0" y="0"/>
                </a:moveTo>
                <a:lnTo>
                  <a:pt x="8457914" y="0"/>
                </a:lnTo>
                <a:lnTo>
                  <a:pt x="10585637" y="6858000"/>
                </a:lnTo>
                <a:lnTo>
                  <a:pt x="2134498" y="6858000"/>
                </a:lnTo>
                <a:lnTo>
                  <a:pt x="0" y="147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793E3242-AD58-8F66-E664-E86E45BA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2612978"/>
            <a:ext cx="11222181" cy="1632044"/>
          </a:xfrm>
          <a:custGeom>
            <a:avLst/>
            <a:gdLst>
              <a:gd name="connsiteX0" fmla="*/ 0 w 11222181"/>
              <a:gd name="connsiteY0" fmla="*/ 0 h 1632044"/>
              <a:gd name="connsiteX1" fmla="*/ 10725289 w 11222181"/>
              <a:gd name="connsiteY1" fmla="*/ 0 h 1632044"/>
              <a:gd name="connsiteX2" fmla="*/ 11222181 w 11222181"/>
              <a:gd name="connsiteY2" fmla="*/ 1632044 h 1632044"/>
              <a:gd name="connsiteX3" fmla="*/ 496892 w 11222181"/>
              <a:gd name="connsiteY3" fmla="*/ 1632044 h 163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181" h="1632044">
                <a:moveTo>
                  <a:pt x="0" y="0"/>
                </a:moveTo>
                <a:lnTo>
                  <a:pt x="10725289" y="0"/>
                </a:lnTo>
                <a:lnTo>
                  <a:pt x="11222181" y="1632044"/>
                </a:lnTo>
                <a:lnTo>
                  <a:pt x="496892" y="163204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365414-3CF9-C6C5-6C64-6DDC6F29EC44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5C2F26-E104-EC3D-9D33-3663DD824926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635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FFA9AF-B92E-6FB6-2C75-96A5AFEB1E04}"/>
              </a:ext>
            </a:extLst>
          </p:cNvPr>
          <p:cNvCxnSpPr>
            <a:cxnSpLocks/>
          </p:cNvCxnSpPr>
          <p:nvPr/>
        </p:nvCxnSpPr>
        <p:spPr>
          <a:xfrm>
            <a:off x="9033794" y="-19737"/>
            <a:ext cx="1608697" cy="599076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355631C-448A-3364-05F2-D4C7F9CA6C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266980" cy="6858000"/>
          </a:xfrm>
          <a:custGeom>
            <a:avLst/>
            <a:gdLst>
              <a:gd name="connsiteX0" fmla="*/ 0 w 10266980"/>
              <a:gd name="connsiteY0" fmla="*/ 0 h 6858000"/>
              <a:gd name="connsiteX1" fmla="*/ 8414327 w 10266980"/>
              <a:gd name="connsiteY1" fmla="*/ 0 h 6858000"/>
              <a:gd name="connsiteX2" fmla="*/ 10266980 w 10266980"/>
              <a:gd name="connsiteY2" fmla="*/ 6858000 h 6858000"/>
              <a:gd name="connsiteX3" fmla="*/ 0 w 102669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80" h="6858000">
                <a:moveTo>
                  <a:pt x="0" y="0"/>
                </a:moveTo>
                <a:lnTo>
                  <a:pt x="8414327" y="0"/>
                </a:lnTo>
                <a:lnTo>
                  <a:pt x="102669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BAD2210-AFD2-BF88-9107-E2A5FFD0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084831"/>
            <a:ext cx="11099173" cy="2852929"/>
          </a:xfrm>
          <a:custGeom>
            <a:avLst/>
            <a:gdLst>
              <a:gd name="connsiteX0" fmla="*/ 0 w 11099173"/>
              <a:gd name="connsiteY0" fmla="*/ 0 h 2852929"/>
              <a:gd name="connsiteX1" fmla="*/ 8926491 w 11099173"/>
              <a:gd name="connsiteY1" fmla="*/ 0 h 2852929"/>
              <a:gd name="connsiteX2" fmla="*/ 8926491 w 11099173"/>
              <a:gd name="connsiteY2" fmla="*/ 2 h 2852929"/>
              <a:gd name="connsiteX3" fmla="*/ 10398992 w 11099173"/>
              <a:gd name="connsiteY3" fmla="*/ 2 h 2852929"/>
              <a:gd name="connsiteX4" fmla="*/ 11099173 w 11099173"/>
              <a:gd name="connsiteY4" fmla="*/ 2852929 h 2852929"/>
              <a:gd name="connsiteX5" fmla="*/ 8298450 w 11099173"/>
              <a:gd name="connsiteY5" fmla="*/ 2852929 h 2852929"/>
              <a:gd name="connsiteX6" fmla="*/ 8298450 w 11099173"/>
              <a:gd name="connsiteY6" fmla="*/ 2852927 h 2852929"/>
              <a:gd name="connsiteX7" fmla="*/ 0 w 11099173"/>
              <a:gd name="connsiteY7" fmla="*/ 2852927 h 28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9173" h="2852929">
                <a:moveTo>
                  <a:pt x="0" y="0"/>
                </a:moveTo>
                <a:lnTo>
                  <a:pt x="8926491" y="0"/>
                </a:lnTo>
                <a:lnTo>
                  <a:pt x="8926491" y="2"/>
                </a:lnTo>
                <a:lnTo>
                  <a:pt x="10398992" y="2"/>
                </a:lnTo>
                <a:lnTo>
                  <a:pt x="11099173" y="2852929"/>
                </a:lnTo>
                <a:lnTo>
                  <a:pt x="8298450" y="2852929"/>
                </a:lnTo>
                <a:lnTo>
                  <a:pt x="8298450" y="2852927"/>
                </a:lnTo>
                <a:lnTo>
                  <a:pt x="0" y="285292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bIns="1371600" anchor="b">
            <a:noAutofit/>
          </a:bodyPr>
          <a:lstStyle>
            <a:lvl1pPr algn="l">
              <a:defRPr sz="36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666744"/>
            <a:ext cx="9079992" cy="1051560"/>
          </a:xfrm>
        </p:spPr>
        <p:txBody>
          <a:bodyPr tIns="91440">
            <a:normAutofit/>
          </a:bodyPr>
          <a:lstStyle>
            <a:lvl1pPr marL="0" indent="0" algn="l">
              <a:buNone/>
              <a:defRPr sz="2400" spc="3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22671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5988" y="2761488"/>
            <a:ext cx="5430837" cy="330098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2918" y="0"/>
            <a:ext cx="5329082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22EF1F-9171-ABED-A2E4-337828259D8E}"/>
              </a:ext>
            </a:extLst>
          </p:cNvPr>
          <p:cNvCxnSpPr>
            <a:cxnSpLocks/>
          </p:cNvCxnSpPr>
          <p:nvPr userDrawn="1"/>
        </p:nvCxnSpPr>
        <p:spPr>
          <a:xfrm flipV="1">
            <a:off x="6547104" y="0"/>
            <a:ext cx="1375201" cy="609108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FC5A20C1-8893-A2F6-4C6B-F6904680250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D32CEF04-5959-D52F-CB9C-8B1CE0EF96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7E0A1F8-599A-4E42-C71C-F5631D7CC7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111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A390FB6-CC60-7326-1AB7-5E994D8B88A2}"/>
              </a:ext>
            </a:extLst>
          </p:cNvPr>
          <p:cNvSpPr/>
          <p:nvPr/>
        </p:nvSpPr>
        <p:spPr>
          <a:xfrm>
            <a:off x="-9235" y="-1"/>
            <a:ext cx="2939737" cy="6858001"/>
          </a:xfrm>
          <a:custGeom>
            <a:avLst/>
            <a:gdLst>
              <a:gd name="connsiteX0" fmla="*/ 800654 w 2939737"/>
              <a:gd name="connsiteY0" fmla="*/ 1 h 6858001"/>
              <a:gd name="connsiteX1" fmla="*/ 2939737 w 2939737"/>
              <a:gd name="connsiteY1" fmla="*/ 6858001 h 6858001"/>
              <a:gd name="connsiteX2" fmla="*/ 800654 w 2939737"/>
              <a:gd name="connsiteY2" fmla="*/ 6858001 h 6858001"/>
              <a:gd name="connsiteX3" fmla="*/ 0 w 2939737"/>
              <a:gd name="connsiteY3" fmla="*/ 0 h 6858001"/>
              <a:gd name="connsiteX4" fmla="*/ 800653 w 2939737"/>
              <a:gd name="connsiteY4" fmla="*/ 0 h 6858001"/>
              <a:gd name="connsiteX5" fmla="*/ 800653 w 2939737"/>
              <a:gd name="connsiteY5" fmla="*/ 6858001 h 6858001"/>
              <a:gd name="connsiteX6" fmla="*/ 0 w 293973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9737" h="6858001">
                <a:moveTo>
                  <a:pt x="800654" y="1"/>
                </a:moveTo>
                <a:lnTo>
                  <a:pt x="2939737" y="6858001"/>
                </a:lnTo>
                <a:lnTo>
                  <a:pt x="800654" y="6858001"/>
                </a:lnTo>
                <a:close/>
                <a:moveTo>
                  <a:pt x="0" y="0"/>
                </a:moveTo>
                <a:lnTo>
                  <a:pt x="800653" y="0"/>
                </a:lnTo>
                <a:lnTo>
                  <a:pt x="800653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DD0CB1-E555-18FF-AE10-4DB46E71C9AB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16E01A3-9A40-A2AF-E9CC-DA05A857AF7A}"/>
              </a:ext>
            </a:extLst>
          </p:cNvPr>
          <p:cNvSpPr/>
          <p:nvPr userDrawn="1"/>
        </p:nvSpPr>
        <p:spPr>
          <a:xfrm rot="10800000">
            <a:off x="9242505" y="0"/>
            <a:ext cx="2949493" cy="6856549"/>
          </a:xfrm>
          <a:custGeom>
            <a:avLst/>
            <a:gdLst>
              <a:gd name="connsiteX0" fmla="*/ 2949493 w 2949493"/>
              <a:gd name="connsiteY0" fmla="*/ 6856549 h 6856549"/>
              <a:gd name="connsiteX1" fmla="*/ 800653 w 2949493"/>
              <a:gd name="connsiteY1" fmla="*/ 6856549 h 6856549"/>
              <a:gd name="connsiteX2" fmla="*/ 0 w 2949493"/>
              <a:gd name="connsiteY2" fmla="*/ 6856549 h 6856549"/>
              <a:gd name="connsiteX3" fmla="*/ 0 w 2949493"/>
              <a:gd name="connsiteY3" fmla="*/ 0 h 6856549"/>
              <a:gd name="connsiteX4" fmla="*/ 801107 w 2949493"/>
              <a:gd name="connsiteY4" fmla="*/ 0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493" h="6856549">
                <a:moveTo>
                  <a:pt x="2949493" y="6856549"/>
                </a:moveTo>
                <a:lnTo>
                  <a:pt x="800653" y="6856549"/>
                </a:lnTo>
                <a:lnTo>
                  <a:pt x="0" y="6856549"/>
                </a:lnTo>
                <a:lnTo>
                  <a:pt x="0" y="0"/>
                </a:lnTo>
                <a:lnTo>
                  <a:pt x="8011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0C38C9-1782-B768-078E-73091483A95A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920240" y="2039112"/>
            <a:ext cx="7982712" cy="1581912"/>
          </a:xfrm>
        </p:spPr>
        <p:txBody>
          <a:bodyPr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111829" y="3584448"/>
            <a:ext cx="7791123" cy="6126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spc="14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1447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2FD45A-B915-6AEF-5B45-09567508BB39}"/>
              </a:ext>
            </a:extLst>
          </p:cNvPr>
          <p:cNvSpPr/>
          <p:nvPr userDrawn="1"/>
        </p:nvSpPr>
        <p:spPr>
          <a:xfrm>
            <a:off x="0" y="2266855"/>
            <a:ext cx="12192000" cy="45911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47472"/>
            <a:ext cx="11082528" cy="156362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B3A6A7-DCEF-8F0D-2339-F3B3458EB6A2}"/>
              </a:ext>
            </a:extLst>
          </p:cNvPr>
          <p:cNvGrpSpPr/>
          <p:nvPr userDrawn="1"/>
        </p:nvGrpSpPr>
        <p:grpSpPr>
          <a:xfrm>
            <a:off x="10135198" y="0"/>
            <a:ext cx="2056802" cy="6858000"/>
            <a:chOff x="10064227" y="0"/>
            <a:chExt cx="2127773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E553B2-71B5-E210-0451-CB8F602812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93564" y="2223749"/>
              <a:ext cx="1398436" cy="46342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6B097F-E5A4-EB73-3751-C880247D6F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7" y="0"/>
              <a:ext cx="729337" cy="226685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CB7E4E-E392-ACEB-1431-A8DA68A52EE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5724144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68312" y="2843784"/>
            <a:ext cx="3364992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F5E1EDF-E8F4-90C4-4EE9-5CCF1E17F35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92726FB-FFEB-ADB3-0C67-FE72F4DCBA5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A3CEA78-CDB0-CB26-B433-4C868965D3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8990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rIns="18288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373989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spc="100">
                <a:solidFill>
                  <a:schemeClr val="tx1"/>
                </a:solidFill>
              </a:defRPr>
            </a:lvl2pPr>
            <a:lvl3pPr marL="731520" indent="-347472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100">
                <a:solidFill>
                  <a:schemeClr val="tx1"/>
                </a:solidFill>
              </a:defRPr>
            </a:lvl3pPr>
            <a:lvl4pPr marL="1097280" indent="-347472">
              <a:lnSpc>
                <a:spcPct val="100000"/>
              </a:lnSpc>
              <a:buFont typeface="+mj-lt"/>
              <a:buAutoNum type="arabicParenR"/>
              <a:defRPr sz="1600" spc="100">
                <a:solidFill>
                  <a:schemeClr val="tx1"/>
                </a:solidFill>
              </a:defRPr>
            </a:lvl4pPr>
            <a:lvl5pPr marL="1463040" indent="-347472">
              <a:lnSpc>
                <a:spcPct val="100000"/>
              </a:lnSpc>
              <a:buFont typeface="+mj-lt"/>
              <a:buAutoNum type="alphaLcParenR"/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4920" y="2843784"/>
            <a:ext cx="5824728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4D7FE7-14AE-6C8F-B799-1BD57470E8F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49" y="0"/>
            <a:ext cx="2000451" cy="6858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45BFC1-4E9D-0F01-ED91-44F27D54EE8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1508553F-E814-00F0-D6A7-5573C79511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1449FFC7-A582-FD77-53A9-CF0B7F2D1B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E86B4DA-B745-BBB9-6AFB-CC6723232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3121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EE9C88-4838-9CF6-7CCD-6C2CE88647B0}"/>
              </a:ext>
            </a:extLst>
          </p:cNvPr>
          <p:cNvSpPr/>
          <p:nvPr userDrawn="1"/>
        </p:nvSpPr>
        <p:spPr>
          <a:xfrm rot="10800000" flipV="1">
            <a:off x="-5" y="-2"/>
            <a:ext cx="12191999" cy="2266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BBC4DA-F0D6-02FA-41AA-101A0D1340F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50" y="-110490"/>
            <a:ext cx="970586" cy="3419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1F74A9-AFD5-044F-DB07-4FF2F699A91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1816" y="2266854"/>
            <a:ext cx="1165768" cy="382423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68E97A-1CFD-3AF6-5FF5-E49A2943A1F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858500" y="2266854"/>
            <a:ext cx="1327650" cy="459114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40" y="740664"/>
            <a:ext cx="8503920" cy="119786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28800" y="2679192"/>
            <a:ext cx="8531352" cy="3191256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1000"/>
              </a:spcAft>
              <a:buNone/>
              <a:defRPr sz="2400" b="0" i="0" cap="none" spc="14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070FA0-EB95-7750-D21A-933827C6388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29785" y="-110490"/>
            <a:ext cx="1031941" cy="341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5568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72D93E-C550-4461-E6B7-EBCA7CAEC8DF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0" y="0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" y="824686"/>
            <a:ext cx="715415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rIns="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7">
            <a:extLst>
              <a:ext uri="{FF2B5EF4-FFF2-40B4-BE49-F238E27FC236}">
                <a16:creationId xmlns:a16="http://schemas.microsoft.com/office/drawing/2014/main" id="{F44119C9-6F5C-7546-AD19-0BF20ADDC75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55280" y="822960"/>
            <a:ext cx="3447288" cy="1636776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800" b="0" i="0" cap="none" spc="100" baseline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 algn="l">
              <a:lnSpc>
                <a:spcPct val="9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109728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 marL="146304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83A65A-D347-71C9-F4A2-8F5D4497FD4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380" y="745435"/>
            <a:ext cx="1783010" cy="611256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A08CD67-7152-A02B-8A2F-B44E9CCAD7F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1E31B1-712C-1978-83E4-9E3ECD0784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591037-E4B7-3E09-BA80-2781FA313B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307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DB38D4-7FDC-CF1E-11BB-77F17318EA0F}"/>
              </a:ext>
            </a:extLst>
          </p:cNvPr>
          <p:cNvCxnSpPr>
            <a:cxnSpLocks/>
          </p:cNvCxnSpPr>
          <p:nvPr userDrawn="1"/>
        </p:nvCxnSpPr>
        <p:spPr>
          <a:xfrm>
            <a:off x="11358643" y="-1"/>
            <a:ext cx="815945" cy="265825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24">
            <a:extLst>
              <a:ext uri="{FF2B5EF4-FFF2-40B4-BE49-F238E27FC236}">
                <a16:creationId xmlns:a16="http://schemas.microsoft.com/office/drawing/2014/main" id="{DD9C70C7-DFF6-E2A2-DE7B-BC92ABB7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4684"/>
            <a:ext cx="11605600" cy="1639937"/>
          </a:xfrm>
          <a:custGeom>
            <a:avLst/>
            <a:gdLst>
              <a:gd name="connsiteX0" fmla="*/ 0 w 11605600"/>
              <a:gd name="connsiteY0" fmla="*/ 0 h 1639937"/>
              <a:gd name="connsiteX1" fmla="*/ 11094087 w 11605600"/>
              <a:gd name="connsiteY1" fmla="*/ 0 h 1639937"/>
              <a:gd name="connsiteX2" fmla="*/ 11605600 w 11605600"/>
              <a:gd name="connsiteY2" fmla="*/ 1639937 h 1639937"/>
              <a:gd name="connsiteX3" fmla="*/ 0 w 11605600"/>
              <a:gd name="connsiteY3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05600" h="1639937">
                <a:moveTo>
                  <a:pt x="0" y="0"/>
                </a:moveTo>
                <a:lnTo>
                  <a:pt x="11094087" y="0"/>
                </a:lnTo>
                <a:lnTo>
                  <a:pt x="11605600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DA7886EF-42A0-8181-94BD-571DD643FAE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F0088F06-F129-FC4D-62B9-F84E6E9D71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D5AF822-23A2-2003-F247-1F8A8971B6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33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dirty="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C6C883C4-8519-40BD-8846-212D00E4ED22}" type="datetime1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51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480">
          <p15:clr>
            <a:srgbClr val="F26B43"/>
          </p15:clr>
        </p15:guide>
        <p15:guide id="3" pos="960">
          <p15:clr>
            <a:srgbClr val="F26B43"/>
          </p15:clr>
        </p15:guide>
        <p15:guide id="4" pos="1440">
          <p15:clr>
            <a:srgbClr val="F26B43"/>
          </p15:clr>
        </p15:guide>
        <p15:guide id="5" pos="1920">
          <p15:clr>
            <a:srgbClr val="F26B43"/>
          </p15:clr>
        </p15:guide>
        <p15:guide id="6" pos="2400">
          <p15:clr>
            <a:srgbClr val="F26B43"/>
          </p15:clr>
        </p15:guide>
        <p15:guide id="7" pos="2880">
          <p15:clr>
            <a:srgbClr val="F26B43"/>
          </p15:clr>
        </p15:guide>
        <p15:guide id="8" pos="3360">
          <p15:clr>
            <a:srgbClr val="F26B43"/>
          </p15:clr>
        </p15:guide>
        <p15:guide id="9" pos="3840">
          <p15:clr>
            <a:srgbClr val="F26B43"/>
          </p15:clr>
        </p15:guide>
        <p15:guide id="10" pos="4320">
          <p15:clr>
            <a:srgbClr val="F26B43"/>
          </p15:clr>
        </p15:guide>
        <p15:guide id="11" pos="4800">
          <p15:clr>
            <a:srgbClr val="F26B43"/>
          </p15:clr>
        </p15:guide>
        <p15:guide id="12" pos="5280">
          <p15:clr>
            <a:srgbClr val="F26B43"/>
          </p15:clr>
        </p15:guide>
        <p15:guide id="13" pos="5760">
          <p15:clr>
            <a:srgbClr val="F26B43"/>
          </p15:clr>
        </p15:guide>
        <p15:guide id="14" pos="6240">
          <p15:clr>
            <a:srgbClr val="F26B43"/>
          </p15:clr>
        </p15:guide>
        <p15:guide id="15" pos="6720">
          <p15:clr>
            <a:srgbClr val="F26B43"/>
          </p15:clr>
        </p15:guide>
        <p15:guide id="16" pos="7200">
          <p15:clr>
            <a:srgbClr val="F26B43"/>
          </p15:clr>
        </p15:guide>
        <p15:guide id="17" pos="7680">
          <p15:clr>
            <a:srgbClr val="F26B43"/>
          </p15:clr>
        </p15:guide>
        <p15:guide id="18" orient="horz">
          <p15:clr>
            <a:srgbClr val="F26B43"/>
          </p15:clr>
        </p15:guide>
        <p15:guide id="19" orient="horz" pos="480">
          <p15:clr>
            <a:srgbClr val="F26B43"/>
          </p15:clr>
        </p15:guide>
        <p15:guide id="20" orient="horz" pos="960">
          <p15:clr>
            <a:srgbClr val="F26B43"/>
          </p15:clr>
        </p15:guide>
        <p15:guide id="21" orient="horz" pos="1440">
          <p15:clr>
            <a:srgbClr val="F26B43"/>
          </p15:clr>
        </p15:guide>
        <p15:guide id="22" orient="horz" pos="1920">
          <p15:clr>
            <a:srgbClr val="F26B43"/>
          </p15:clr>
        </p15:guide>
        <p15:guide id="23" orient="horz" pos="2400">
          <p15:clr>
            <a:srgbClr val="F26B43"/>
          </p15:clr>
        </p15:guide>
        <p15:guide id="24" orient="horz" pos="2880">
          <p15:clr>
            <a:srgbClr val="F26B43"/>
          </p15:clr>
        </p15:guide>
        <p15:guide id="25" orient="horz" pos="3360">
          <p15:clr>
            <a:srgbClr val="F26B43"/>
          </p15:clr>
        </p15:guide>
        <p15:guide id="26" orient="horz" pos="3840">
          <p15:clr>
            <a:srgbClr val="F26B43"/>
          </p15:clr>
        </p15:guide>
        <p15:guide id="27" orient="horz" pos="43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5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0" r:id="rId31"/>
    <p:sldLayoutId id="2147483931" r:id="rId32"/>
    <p:sldLayoutId id="2147483932" r:id="rId33"/>
    <p:sldLayoutId id="2147483933" r:id="rId34"/>
    <p:sldLayoutId id="2147483934" r:id="rId35"/>
    <p:sldLayoutId id="2147483935" r:id="rId36"/>
    <p:sldLayoutId id="2147483936" r:id="rId37"/>
    <p:sldLayoutId id="2147483937" r:id="rId38"/>
    <p:sldLayoutId id="2147483938" r:id="rId39"/>
    <p:sldLayoutId id="2147483939" r:id="rId40"/>
    <p:sldLayoutId id="2147483940" r:id="rId41"/>
    <p:sldLayoutId id="2147483941" r:id="rId42"/>
    <p:sldLayoutId id="2147483942" r:id="rId43"/>
    <p:sldLayoutId id="2147483943" r:id="rId44"/>
    <p:sldLayoutId id="2147483944" r:id="rId45"/>
    <p:sldLayoutId id="2147483945" r:id="rId46"/>
    <p:sldLayoutId id="2147483946" r:id="rId47"/>
    <p:sldLayoutId id="2147483947" r:id="rId48"/>
    <p:sldLayoutId id="2147483948" r:id="rId49"/>
    <p:sldLayoutId id="2147483949" r:id="rId50"/>
    <p:sldLayoutId id="2147483950" r:id="rId51"/>
    <p:sldLayoutId id="2147483951" r:id="rId52"/>
    <p:sldLayoutId id="2147483952" r:id="rId53"/>
    <p:sldLayoutId id="2147483953" r:id="rId54"/>
    <p:sldLayoutId id="2147483954" r:id="rId55"/>
    <p:sldLayoutId id="2147483955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>
          <p15:clr>
            <a:srgbClr val="A4A3A4"/>
          </p15:clr>
        </p15:guide>
        <p15:guide id="27" orient="horz" pos="1152">
          <p15:clr>
            <a:srgbClr val="547EBF"/>
          </p15:clr>
        </p15:guide>
        <p15:guide id="28" pos="7440">
          <p15:clr>
            <a:srgbClr val="547EBF"/>
          </p15:clr>
        </p15:guide>
        <p15:guide id="29" orient="horz" pos="4080">
          <p15:clr>
            <a:srgbClr val="547EBF"/>
          </p15:clr>
        </p15:guide>
        <p15:guide id="30">
          <p15:clr>
            <a:srgbClr val="547EBF"/>
          </p15:clr>
        </p15:guide>
        <p15:guide id="31" pos="7680">
          <p15:clr>
            <a:srgbClr val="547EBF"/>
          </p15:clr>
        </p15:guide>
        <p15:guide id="32" pos="528">
          <p15:clr>
            <a:srgbClr val="547EBF"/>
          </p15:clr>
        </p15:guide>
        <p15:guide id="33" pos="6912">
          <p15:clr>
            <a:srgbClr val="547EBF"/>
          </p15:clr>
        </p15:guide>
        <p15:guide id="34" orient="horz" pos="240">
          <p15:clr>
            <a:srgbClr val="547EBF"/>
          </p15:clr>
        </p15:guide>
        <p15:guide id="35" orient="horz" pos="552">
          <p15:clr>
            <a:srgbClr val="547EBF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Πλαίσι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  <a:p>
            <a:pPr lvl="5"/>
            <a:r>
              <a:rPr lang="el-GR" noProof="0" dirty="0"/>
              <a:t>Έκτο</a:t>
            </a:r>
          </a:p>
          <a:p>
            <a:pPr lvl="6"/>
            <a:r>
              <a:rPr lang="el-GR" noProof="0" dirty="0"/>
              <a:t>Έβδομο</a:t>
            </a:r>
          </a:p>
          <a:p>
            <a:pPr lvl="7"/>
            <a:r>
              <a:rPr lang="el-GR" noProof="0" dirty="0"/>
              <a:t>Όγδοο</a:t>
            </a:r>
          </a:p>
          <a:p>
            <a:pPr lvl="8"/>
            <a:r>
              <a:rPr lang="el-GR" noProof="0" dirty="0"/>
              <a:t>Ένατο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30/11/2025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l-GR" sz="800" cap="all" baseline="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99853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el-GR" sz="3400" kern="1200">
          <a:solidFill>
            <a:schemeClr val="tx2">
              <a:lumMod val="7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lang="el-GR" sz="20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lang="el-GR" sz="18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6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9pPr>
    </p:bodyStyle>
    <p:otherStyle>
      <a:defPPr>
        <a:defRPr lang="el-GR"/>
      </a:defPPr>
      <a:lvl1pPr marL="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7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  <p:sldLayoutId id="214748421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65E584-E9D5-D9AE-675E-04B2896C8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0446"/>
            <a:ext cx="12192000" cy="1308919"/>
          </a:xfrm>
        </p:spPr>
        <p:txBody>
          <a:bodyPr/>
          <a:lstStyle/>
          <a:p>
            <a:pPr algn="ctr"/>
            <a:r>
              <a:rPr lang="el-GR" dirty="0" smtClean="0"/>
              <a:t>   </a:t>
            </a:r>
            <a:r>
              <a:rPr lang="el-GR" sz="2800" dirty="0" smtClean="0"/>
              <a:t>ΔΙΠΛΟΓΡΑΦΙΚΗ Ή ΔΙΓΡΑΦΙΚΗ ΜΕΘΟΔΟΣ ΕΓΓΡΑΦΩΝ</a:t>
            </a:r>
            <a:br>
              <a:rPr lang="el-GR" sz="2800" dirty="0" smtClean="0"/>
            </a:br>
            <a:r>
              <a:rPr lang="el-GR" sz="2300" b="1" dirty="0" smtClean="0"/>
              <a:t>4.1. ΒΑΣΙΚΕΣ ΑΡΧΕΣ</a:t>
            </a:r>
            <a:endParaRPr lang="en-US" sz="23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1B8E33-942D-3D11-FCA8-2D54102B3C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A3A3A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A3A3A">
                  <a:lumMod val="60000"/>
                  <a:lumOff val="40000"/>
                </a:srgbClr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434" y="1885166"/>
            <a:ext cx="107649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Έστω ένα </a:t>
            </a:r>
            <a:r>
              <a:rPr lang="el-GR" sz="23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απλό</a:t>
            </a:r>
            <a:r>
              <a:rPr lang="el-GR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λογιστικό γεγονός,  </a:t>
            </a:r>
            <a:r>
              <a:rPr lang="el-GR" sz="23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αγορά εμπορευμάτων </a:t>
            </a:r>
            <a:r>
              <a:rPr lang="el-GR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αξίας  </a:t>
            </a:r>
            <a:r>
              <a:rPr lang="el-GR" sz="2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5.000</a:t>
            </a:r>
            <a:r>
              <a:rPr lang="el-GR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€  </a:t>
            </a:r>
            <a:r>
              <a:rPr lang="el-GR" sz="23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με πίστωση</a:t>
            </a:r>
            <a:r>
              <a:rPr lang="el-GR" sz="2200" dirty="0" smtClean="0"/>
              <a:t>. 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346367" y="4207062"/>
            <a:ext cx="59851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 smtClean="0"/>
              <a:t>Εμπορεύματα : </a:t>
            </a:r>
            <a:r>
              <a:rPr lang="el-GR" sz="2200" b="1" dirty="0" smtClean="0"/>
              <a:t>+</a:t>
            </a:r>
            <a:r>
              <a:rPr lang="el-GR" sz="2200" dirty="0" smtClean="0"/>
              <a:t> </a:t>
            </a:r>
            <a:r>
              <a:rPr lang="el-GR" sz="2200" dirty="0" smtClean="0"/>
              <a:t>, </a:t>
            </a:r>
            <a:r>
              <a:rPr lang="el-GR" sz="2200" dirty="0" smtClean="0"/>
              <a:t>Ενεργητικό,  ΧΡΕΩΣΗ  </a:t>
            </a:r>
            <a:r>
              <a:rPr lang="el-GR" sz="2200" dirty="0" smtClean="0"/>
              <a:t>= </a:t>
            </a:r>
            <a:r>
              <a:rPr lang="el-GR" sz="2200" dirty="0" smtClean="0"/>
              <a:t>5.000 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353292" y="4593093"/>
            <a:ext cx="60983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 smtClean="0"/>
              <a:t>Προμηθευτές  </a:t>
            </a:r>
            <a:r>
              <a:rPr lang="el-GR" sz="2200" dirty="0" smtClean="0"/>
              <a:t>: </a:t>
            </a:r>
            <a:r>
              <a:rPr lang="el-GR" sz="2200" b="1" dirty="0" smtClean="0"/>
              <a:t>+</a:t>
            </a:r>
            <a:r>
              <a:rPr lang="el-GR" sz="2200" dirty="0" smtClean="0"/>
              <a:t> </a:t>
            </a:r>
            <a:r>
              <a:rPr lang="el-GR" sz="2200" dirty="0" smtClean="0"/>
              <a:t>, </a:t>
            </a:r>
            <a:r>
              <a:rPr lang="el-GR" sz="2200" dirty="0" smtClean="0"/>
              <a:t>Παθητικό, </a:t>
            </a:r>
            <a:r>
              <a:rPr lang="el-GR" sz="2200" dirty="0" smtClean="0"/>
              <a:t>   ΠΙΣΤΩΣΗ </a:t>
            </a:r>
            <a:r>
              <a:rPr lang="el-GR" sz="2200" dirty="0"/>
              <a:t>= 5.000</a:t>
            </a:r>
            <a:r>
              <a:rPr lang="el-GR" sz="2200" dirty="0" smtClean="0"/>
              <a:t>  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471053" y="3606968"/>
            <a:ext cx="5624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b="1" u="sng" dirty="0" smtClean="0"/>
              <a:t>Ανάλυση του γεγονότος</a:t>
            </a:r>
            <a:r>
              <a:rPr lang="el-GR" sz="2200" u="sng" dirty="0" smtClean="0"/>
              <a:t> (περιγραφικά)</a:t>
            </a:r>
            <a:endParaRPr lang="en-US" sz="2200" b="1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6451594" y="2742148"/>
            <a:ext cx="5297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b="1" u="sng" dirty="0" smtClean="0"/>
              <a:t>Ανάλυση του γεγονότος</a:t>
            </a:r>
            <a:r>
              <a:rPr lang="el-GR" sz="2200" u="sng" dirty="0" smtClean="0"/>
              <a:t> (πίνακας)</a:t>
            </a:r>
            <a:endParaRPr lang="en-US" sz="2200" b="1" u="sng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195558"/>
              </p:ext>
            </p:extLst>
          </p:nvPr>
        </p:nvGraphicFramePr>
        <p:xfrm>
          <a:off x="6451595" y="3382077"/>
          <a:ext cx="5297055" cy="196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219">
                  <a:extLst>
                    <a:ext uri="{9D8B030D-6E8A-4147-A177-3AD203B41FA5}">
                      <a16:colId xmlns:a16="http://schemas.microsoft.com/office/drawing/2014/main" val="1521614971"/>
                    </a:ext>
                  </a:extLst>
                </a:gridCol>
                <a:gridCol w="1579418">
                  <a:extLst>
                    <a:ext uri="{9D8B030D-6E8A-4147-A177-3AD203B41FA5}">
                      <a16:colId xmlns:a16="http://schemas.microsoft.com/office/drawing/2014/main" val="3309438948"/>
                    </a:ext>
                  </a:extLst>
                </a:gridCol>
                <a:gridCol w="1579418">
                  <a:extLst>
                    <a:ext uri="{9D8B030D-6E8A-4147-A177-3AD203B41FA5}">
                      <a16:colId xmlns:a16="http://schemas.microsoft.com/office/drawing/2014/main" val="307056153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l-GR" sz="2200" dirty="0" smtClean="0"/>
                        <a:t>Λογαριασμοί</a:t>
                      </a:r>
                      <a:endParaRPr lang="en-US" sz="2200" dirty="0"/>
                    </a:p>
                  </a:txBody>
                  <a:tcPr marT="216000"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sz="2200" dirty="0" smtClean="0"/>
                        <a:t>Ποσό μεταβολής</a:t>
                      </a:r>
                      <a:endParaRPr lang="en-US" sz="22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5034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ΧΡΕΩΣΗ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ΠΙΣΤΩΣΗ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166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000" dirty="0" smtClean="0"/>
                        <a:t>   Εμπορεύματα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5.000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547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000" dirty="0" smtClean="0"/>
                        <a:t>   Προμηθευτές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5.000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59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   ΑΘΡΟΙΣΜΑ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5.000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5.000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893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00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564"/>
            <a:ext cx="12192000" cy="62957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50800" dir="5400000" algn="ctr" rotWithShape="0">
              <a:srgbClr val="9A5826"/>
            </a:outerShdw>
            <a:softEdge rad="112500"/>
          </a:effectLst>
        </p:spPr>
      </p:pic>
      <p:sp>
        <p:nvSpPr>
          <p:cNvPr id="9" name="Subtitle 4">
            <a:extLst>
              <a:ext uri="{FF2B5EF4-FFF2-40B4-BE49-F238E27FC236}">
                <a16:creationId xmlns:a16="http://schemas.microsoft.com/office/drawing/2014/main" id="{EC40C425-91E4-471C-9E11-0A85D2B74510}"/>
              </a:ext>
            </a:extLst>
          </p:cNvPr>
          <p:cNvSpPr txBox="1">
            <a:spLocks/>
          </p:cNvSpPr>
          <p:nvPr/>
        </p:nvSpPr>
        <p:spPr>
          <a:xfrm>
            <a:off x="557334" y="1474"/>
            <a:ext cx="10772531" cy="556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Σ Υ Ν Ε Χ Ε Ι 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7" y="406413"/>
            <a:ext cx="541969" cy="629079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50800" dir="5400000" algn="ctr" rotWithShape="0">
              <a:srgbClr val="9A5826"/>
            </a:outerShdw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900332" y="1010327"/>
            <a:ext cx="10832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l-G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Έστω ένα </a:t>
            </a:r>
            <a:r>
              <a:rPr kumimoji="0" lang="el-GR" sz="22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σύνθετο</a:t>
            </a:r>
            <a:r>
              <a:rPr kumimoji="0" lang="el-G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λογιστικό γεγονός,  </a:t>
            </a:r>
            <a:r>
              <a:rPr kumimoji="0" lang="el-GR" sz="2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πώληση εμπορευμάτων </a:t>
            </a:r>
            <a:r>
              <a:rPr kumimoji="0" lang="el-G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αξίας  </a:t>
            </a:r>
            <a:r>
              <a:rPr kumimoji="0" lang="el-GR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10.000</a:t>
            </a:r>
            <a:r>
              <a:rPr kumimoji="0" lang="el-G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€  αντί </a:t>
            </a:r>
            <a:r>
              <a:rPr kumimoji="0" lang="el-GR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14.000</a:t>
            </a:r>
            <a:r>
              <a:rPr kumimoji="0" lang="el-G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€,  </a:t>
            </a:r>
            <a:r>
              <a:rPr lang="el-GR" sz="22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τα  </a:t>
            </a:r>
            <a:r>
              <a:rPr lang="el-GR" sz="2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l-GR" sz="2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.000</a:t>
            </a:r>
            <a:r>
              <a:rPr lang="el-GR" sz="2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 </a:t>
            </a:r>
            <a:r>
              <a:rPr lang="el-GR" sz="22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200" b="1" i="1" u="sng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 μετρητά</a:t>
            </a:r>
            <a:r>
              <a:rPr lang="el-GR" sz="22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 τα </a:t>
            </a:r>
            <a:r>
              <a:rPr lang="el-GR" sz="2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3.000</a:t>
            </a:r>
            <a:r>
              <a:rPr lang="el-GR" sz="2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  <a:r>
              <a:rPr lang="el-GR" sz="22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l-GR" sz="2200" b="1" i="1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με πίστωση</a:t>
            </a:r>
            <a:r>
              <a:rPr lang="el-GR" sz="2200" kern="0" dirty="0">
                <a:solidFill>
                  <a:srgbClr val="000000"/>
                </a:solidFill>
              </a:rPr>
              <a:t> </a:t>
            </a:r>
            <a:r>
              <a:rPr lang="el-GR" sz="2200" kern="0" dirty="0" smtClean="0">
                <a:solidFill>
                  <a:srgbClr val="000000"/>
                </a:solidFill>
              </a:rPr>
              <a:t> και τα  υπόλοιπα  </a:t>
            </a:r>
            <a:r>
              <a:rPr lang="el-GR" sz="2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5.000</a:t>
            </a:r>
            <a:r>
              <a:rPr lang="el-GR" sz="22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  </a:t>
            </a:r>
            <a:r>
              <a:rPr lang="el-GR" sz="2200" b="1" i="1" u="sng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 γραμμάτιο.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142" y="3477164"/>
            <a:ext cx="682777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900" kern="0" dirty="0">
                <a:solidFill>
                  <a:srgbClr val="000000"/>
                </a:solidFill>
              </a:rPr>
              <a:t>Ταμείο                          :       </a:t>
            </a:r>
            <a:r>
              <a:rPr lang="el-GR" sz="1900" b="1" kern="0" dirty="0">
                <a:solidFill>
                  <a:srgbClr val="000000"/>
                </a:solidFill>
              </a:rPr>
              <a:t>+</a:t>
            </a:r>
            <a:r>
              <a:rPr lang="el-GR" sz="1900" kern="0" dirty="0">
                <a:solidFill>
                  <a:srgbClr val="000000"/>
                </a:solidFill>
              </a:rPr>
              <a:t> ,       Ενεργητικό,      ΧΡΕΩΣΗ </a:t>
            </a:r>
            <a:r>
              <a:rPr lang="en-US" sz="1900" kern="0" dirty="0">
                <a:solidFill>
                  <a:srgbClr val="000000"/>
                </a:solidFill>
              </a:rPr>
              <a:t>  </a:t>
            </a:r>
            <a:r>
              <a:rPr lang="el-GR" sz="1900" kern="0" dirty="0">
                <a:solidFill>
                  <a:srgbClr val="000000"/>
                </a:solidFill>
              </a:rPr>
              <a:t> =</a:t>
            </a:r>
            <a:r>
              <a:rPr lang="en-US" sz="1900" kern="0" dirty="0">
                <a:solidFill>
                  <a:srgbClr val="000000"/>
                </a:solidFill>
              </a:rPr>
              <a:t> </a:t>
            </a:r>
            <a:r>
              <a:rPr lang="el-GR" sz="1900" kern="0" dirty="0">
                <a:solidFill>
                  <a:srgbClr val="000000"/>
                </a:solidFill>
              </a:rPr>
              <a:t>  </a:t>
            </a:r>
            <a:r>
              <a:rPr lang="en-US" sz="1900" kern="0" dirty="0">
                <a:solidFill>
                  <a:srgbClr val="000000"/>
                </a:solidFill>
              </a:rPr>
              <a:t>  </a:t>
            </a:r>
            <a:r>
              <a:rPr lang="el-GR" sz="1900" kern="0" dirty="0">
                <a:solidFill>
                  <a:srgbClr val="000000"/>
                </a:solidFill>
              </a:rPr>
              <a:t>6.000</a:t>
            </a:r>
            <a:endParaRPr lang="en-US" sz="1900" kern="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142" y="3863429"/>
            <a:ext cx="682777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l-GR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Πελάτες                       :       </a:t>
            </a:r>
            <a:r>
              <a:rPr kumimoji="0" lang="el-GR" sz="1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+</a:t>
            </a:r>
            <a:r>
              <a:rPr kumimoji="0" lang="el-GR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,       </a:t>
            </a:r>
            <a:r>
              <a:rPr lang="el-GR" sz="1900" kern="0" dirty="0" smtClean="0">
                <a:solidFill>
                  <a:srgbClr val="000000"/>
                </a:solidFill>
              </a:rPr>
              <a:t>Ενεργητικό</a:t>
            </a:r>
            <a:r>
              <a:rPr kumimoji="0" lang="el-GR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     </a:t>
            </a:r>
            <a:r>
              <a:rPr lang="el-GR" sz="1900" kern="0" dirty="0" smtClean="0">
                <a:solidFill>
                  <a:srgbClr val="000000"/>
                </a:solidFill>
              </a:rPr>
              <a:t>ΧΡΕΩΣΗ</a:t>
            </a:r>
            <a:r>
              <a:rPr lang="en-US" sz="1900" kern="0" dirty="0" smtClean="0">
                <a:solidFill>
                  <a:srgbClr val="000000"/>
                </a:solidFill>
              </a:rPr>
              <a:t> </a:t>
            </a:r>
            <a:r>
              <a:rPr kumimoji="0" lang="el-GR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</a:t>
            </a:r>
            <a:r>
              <a:rPr kumimoji="0" lang="el-GR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=    </a:t>
            </a: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</a:t>
            </a:r>
            <a:r>
              <a:rPr lang="el-GR" sz="1900" kern="0" dirty="0" smtClean="0">
                <a:solidFill>
                  <a:srgbClr val="000000"/>
                </a:solidFill>
              </a:rPr>
              <a:t>3.000</a:t>
            </a:r>
            <a:r>
              <a:rPr kumimoji="0" lang="el-GR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</a:t>
            </a: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0079" y="2917693"/>
            <a:ext cx="6443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Ανάλυση του γεγονότος</a:t>
            </a:r>
            <a:r>
              <a:rPr kumimoji="0" lang="el-GR" sz="22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(περιγραφικά)</a:t>
            </a:r>
            <a:endParaRPr kumimoji="0" lang="en-US" sz="2200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86831" y="2197087"/>
            <a:ext cx="42951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Ανάλυση του γεγονότος</a:t>
            </a:r>
            <a:r>
              <a:rPr kumimoji="0" lang="el-GR" sz="22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(πίνακας)</a:t>
            </a:r>
            <a:endParaRPr kumimoji="0" lang="en-US" sz="2200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432607"/>
              </p:ext>
            </p:extLst>
          </p:nvPr>
        </p:nvGraphicFramePr>
        <p:xfrm>
          <a:off x="7642047" y="2740150"/>
          <a:ext cx="4139952" cy="3083560"/>
        </p:xfrm>
        <a:graphic>
          <a:graphicData uri="http://schemas.openxmlformats.org/drawingml/2006/table">
            <a:tbl>
              <a:tblPr firstRow="1" bandRow="1"/>
              <a:tblGrid>
                <a:gridCol w="2111126">
                  <a:extLst>
                    <a:ext uri="{9D8B030D-6E8A-4147-A177-3AD203B41FA5}">
                      <a16:colId xmlns:a16="http://schemas.microsoft.com/office/drawing/2014/main" val="1521614971"/>
                    </a:ext>
                  </a:extLst>
                </a:gridCol>
                <a:gridCol w="1014413">
                  <a:extLst>
                    <a:ext uri="{9D8B030D-6E8A-4147-A177-3AD203B41FA5}">
                      <a16:colId xmlns:a16="http://schemas.microsoft.com/office/drawing/2014/main" val="3309438948"/>
                    </a:ext>
                  </a:extLst>
                </a:gridCol>
                <a:gridCol w="1014413">
                  <a:extLst>
                    <a:ext uri="{9D8B030D-6E8A-4147-A177-3AD203B41FA5}">
                      <a16:colId xmlns:a16="http://schemas.microsoft.com/office/drawing/2014/main" val="3070561534"/>
                    </a:ext>
                  </a:extLst>
                </a:gridCol>
              </a:tblGrid>
              <a:tr h="26699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el-GR" sz="2000" dirty="0" smtClean="0"/>
                        <a:t>Λογαριασμοί</a:t>
                      </a:r>
                      <a:endParaRPr lang="en-US" sz="2000" dirty="0"/>
                    </a:p>
                  </a:txBody>
                  <a:tcPr marT="10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lang="el-GR"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el-GR" sz="2000" dirty="0" smtClean="0"/>
                        <a:t>Ποσό μεταβολής</a:t>
                      </a:r>
                      <a:endParaRPr 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503403"/>
                  </a:ext>
                </a:extLst>
              </a:tr>
              <a:tr h="13804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el-GR" sz="1600" b="1" dirty="0" smtClean="0">
                          <a:solidFill>
                            <a:schemeClr val="bg1"/>
                          </a:solidFill>
                        </a:rPr>
                        <a:t>ΧΡΕΩΣΗ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el-GR" sz="1600" b="1" dirty="0" smtClean="0">
                          <a:solidFill>
                            <a:schemeClr val="bg1"/>
                          </a:solidFill>
                        </a:rPr>
                        <a:t>ΠΙΣΤΩΣΗ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16679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l"/>
                      <a:r>
                        <a:rPr kumimoji="0" lang="el-GR" sz="1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/>
                          <a:ea typeface="+mn-ea"/>
                          <a:cs typeface="+mn-cs"/>
                        </a:rPr>
                        <a:t>Ταμείο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el-GR" sz="1800" dirty="0" smtClean="0"/>
                        <a:t>6.000</a:t>
                      </a:r>
                      <a:endParaRPr lang="en-US" sz="18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endParaRPr lang="en-US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547786"/>
                  </a:ext>
                </a:extLst>
              </a:tr>
              <a:tr h="357726">
                <a:tc>
                  <a:txBody>
                    <a:bodyPr/>
                    <a:lstStyle/>
                    <a:p>
                      <a:pPr algn="l"/>
                      <a:r>
                        <a:rPr kumimoji="0" lang="el-GR" sz="19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/>
                          <a:ea typeface="+mn-ea"/>
                          <a:cs typeface="+mn-cs"/>
                        </a:rPr>
                        <a:t>Πελάτες</a:t>
                      </a:r>
                      <a:endParaRPr kumimoji="0" lang="en-US" sz="19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rbe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Tw Cen MT"/>
                          <a:ea typeface="+mn-ea"/>
                          <a:cs typeface="+mn-cs"/>
                        </a:rPr>
                        <a:t>3.000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w Cen M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3324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/>
                      <a:r>
                        <a:rPr kumimoji="0" lang="el-GR" sz="19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/>
                          <a:ea typeface="+mn-ea"/>
                          <a:cs typeface="+mn-cs"/>
                        </a:rPr>
                        <a:t>Γραμ.</a:t>
                      </a:r>
                      <a:r>
                        <a:rPr lang="el-GR" sz="1600" dirty="0" smtClean="0"/>
                        <a:t> </a:t>
                      </a:r>
                      <a:r>
                        <a:rPr kumimoji="0" lang="el-GR" sz="19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/>
                          <a:ea typeface="+mn-ea"/>
                          <a:cs typeface="+mn-cs"/>
                        </a:rPr>
                        <a:t>Εισπρακτέα</a:t>
                      </a:r>
                      <a:endParaRPr kumimoji="0" lang="en-US" sz="19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rbe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Tw Cen MT"/>
                          <a:ea typeface="+mn-ea"/>
                          <a:cs typeface="+mn-cs"/>
                        </a:rPr>
                        <a:t>5.000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w Cen M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949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l-GR" sz="19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/>
                          <a:ea typeface="+mn-ea"/>
                          <a:cs typeface="+mn-cs"/>
                        </a:rPr>
                        <a:t>Εμπορεύματα</a:t>
                      </a:r>
                      <a:endParaRPr kumimoji="0" lang="en-US" sz="19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rbe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Tw Cen MT"/>
                          <a:ea typeface="+mn-ea"/>
                          <a:cs typeface="+mn-cs"/>
                        </a:rPr>
                        <a:t>10.000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w Cen M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33037"/>
                  </a:ext>
                </a:extLst>
              </a:tr>
              <a:tr h="252936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kumimoji="0" lang="el-GR" sz="19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/>
                          <a:ea typeface="+mn-ea"/>
                          <a:cs typeface="+mn-cs"/>
                        </a:rPr>
                        <a:t>Κεφάλαιο</a:t>
                      </a:r>
                      <a:endParaRPr kumimoji="0" lang="en-US" sz="19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rbe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Tw Cen MT"/>
                          <a:ea typeface="+mn-ea"/>
                          <a:cs typeface="+mn-cs"/>
                        </a:rPr>
                        <a:t>  4.000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w Cen M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5946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l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ΑΘΡΟΙΣΜΑ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14.000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lang="el-GR"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14.000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893453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73142" y="4274848"/>
            <a:ext cx="682777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900" kern="0" dirty="0">
                <a:solidFill>
                  <a:srgbClr val="000000"/>
                </a:solidFill>
              </a:rPr>
              <a:t>Γραμ. Εισπρακτέα  :       </a:t>
            </a:r>
            <a:r>
              <a:rPr lang="el-GR" sz="1900" b="1" kern="0" dirty="0">
                <a:solidFill>
                  <a:srgbClr val="000000"/>
                </a:solidFill>
              </a:rPr>
              <a:t>+</a:t>
            </a:r>
            <a:r>
              <a:rPr lang="el-GR" sz="1900" kern="0" dirty="0">
                <a:solidFill>
                  <a:srgbClr val="000000"/>
                </a:solidFill>
              </a:rPr>
              <a:t> ,       Ενεργητικό,      ΧΡΕΩΣΗ  </a:t>
            </a:r>
            <a:r>
              <a:rPr lang="en-US" sz="1900" kern="0" dirty="0">
                <a:solidFill>
                  <a:srgbClr val="000000"/>
                </a:solidFill>
              </a:rPr>
              <a:t>  </a:t>
            </a:r>
            <a:r>
              <a:rPr lang="el-GR" sz="1900" kern="0" dirty="0">
                <a:solidFill>
                  <a:srgbClr val="000000"/>
                </a:solidFill>
              </a:rPr>
              <a:t>=    </a:t>
            </a:r>
            <a:r>
              <a:rPr lang="en-US" sz="1900" kern="0" dirty="0">
                <a:solidFill>
                  <a:srgbClr val="000000"/>
                </a:solidFill>
              </a:rPr>
              <a:t>  </a:t>
            </a:r>
            <a:r>
              <a:rPr lang="el-GR" sz="1900" kern="0" dirty="0">
                <a:solidFill>
                  <a:srgbClr val="000000"/>
                </a:solidFill>
              </a:rPr>
              <a:t>5.000</a:t>
            </a:r>
            <a:endParaRPr lang="en-US" sz="1900" kern="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3142" y="4647471"/>
            <a:ext cx="682777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900" kern="0" dirty="0">
                <a:solidFill>
                  <a:srgbClr val="000000"/>
                </a:solidFill>
              </a:rPr>
              <a:t>Εμπορεύματα           :       </a:t>
            </a:r>
            <a:r>
              <a:rPr lang="en-US" sz="1900" b="1" kern="0" dirty="0">
                <a:solidFill>
                  <a:srgbClr val="000000"/>
                </a:solidFill>
              </a:rPr>
              <a:t>-</a:t>
            </a:r>
            <a:r>
              <a:rPr lang="el-GR" sz="1900" kern="0" dirty="0">
                <a:solidFill>
                  <a:srgbClr val="000000"/>
                </a:solidFill>
              </a:rPr>
              <a:t> ,     </a:t>
            </a:r>
            <a:r>
              <a:rPr lang="en-US" sz="1900" kern="0" dirty="0">
                <a:solidFill>
                  <a:srgbClr val="000000"/>
                </a:solidFill>
              </a:rPr>
              <a:t> </a:t>
            </a:r>
            <a:r>
              <a:rPr lang="el-GR" sz="1900" kern="0" dirty="0">
                <a:solidFill>
                  <a:srgbClr val="000000"/>
                </a:solidFill>
              </a:rPr>
              <a:t>  Ενεργητικό,      ΠΙΣΤΩΣΗ </a:t>
            </a:r>
            <a:r>
              <a:rPr lang="en-US" sz="1900" kern="0" dirty="0">
                <a:solidFill>
                  <a:srgbClr val="000000"/>
                </a:solidFill>
              </a:rPr>
              <a:t>  </a:t>
            </a:r>
            <a:r>
              <a:rPr lang="el-GR" sz="1900" kern="0" dirty="0">
                <a:solidFill>
                  <a:srgbClr val="000000"/>
                </a:solidFill>
              </a:rPr>
              <a:t>= </a:t>
            </a:r>
            <a:r>
              <a:rPr lang="en-US" sz="1900" kern="0" dirty="0">
                <a:solidFill>
                  <a:srgbClr val="000000"/>
                </a:solidFill>
              </a:rPr>
              <a:t>  </a:t>
            </a:r>
            <a:r>
              <a:rPr lang="el-GR" sz="1900" kern="0" dirty="0">
                <a:solidFill>
                  <a:srgbClr val="000000"/>
                </a:solidFill>
              </a:rPr>
              <a:t>10.000  </a:t>
            </a:r>
            <a:endParaRPr lang="en-US" sz="1900" kern="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3142" y="5037721"/>
            <a:ext cx="682777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900" kern="0" dirty="0">
                <a:solidFill>
                  <a:srgbClr val="000000"/>
                </a:solidFill>
              </a:rPr>
              <a:t>Κεφάλαιο                    :       </a:t>
            </a:r>
            <a:r>
              <a:rPr lang="el-GR" sz="1900" b="1" kern="0" dirty="0">
                <a:solidFill>
                  <a:srgbClr val="000000"/>
                </a:solidFill>
              </a:rPr>
              <a:t>+</a:t>
            </a:r>
            <a:r>
              <a:rPr lang="el-GR" sz="1900" kern="0" dirty="0">
                <a:solidFill>
                  <a:srgbClr val="000000"/>
                </a:solidFill>
              </a:rPr>
              <a:t> ,       Παθητικό,          ΠΙΣΤΩΣΗ </a:t>
            </a:r>
            <a:r>
              <a:rPr lang="en-US" sz="1900" kern="0" dirty="0">
                <a:solidFill>
                  <a:srgbClr val="000000"/>
                </a:solidFill>
              </a:rPr>
              <a:t>  </a:t>
            </a:r>
            <a:r>
              <a:rPr lang="el-GR" sz="1900" kern="0" dirty="0">
                <a:solidFill>
                  <a:srgbClr val="000000"/>
                </a:solidFill>
              </a:rPr>
              <a:t>=   </a:t>
            </a:r>
            <a:r>
              <a:rPr lang="en-US" sz="1900" kern="0" dirty="0">
                <a:solidFill>
                  <a:srgbClr val="000000"/>
                </a:solidFill>
              </a:rPr>
              <a:t>  </a:t>
            </a:r>
            <a:r>
              <a:rPr lang="el-GR" sz="1900" kern="0" dirty="0">
                <a:solidFill>
                  <a:srgbClr val="000000"/>
                </a:solidFill>
              </a:rPr>
              <a:t>4.000 </a:t>
            </a:r>
            <a:endParaRPr lang="en-US" sz="19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colorTemperature colorTemp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564"/>
            <a:ext cx="12192000" cy="69677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50800" dir="5400000" algn="ctr" rotWithShape="0">
              <a:srgbClr val="9A5826"/>
            </a:outerShdw>
            <a:softEdge rad="112500"/>
          </a:effectLst>
        </p:spPr>
      </p:pic>
      <p:sp>
        <p:nvSpPr>
          <p:cNvPr id="9" name="Subtitle 4">
            <a:extLst>
              <a:ext uri="{FF2B5EF4-FFF2-40B4-BE49-F238E27FC236}">
                <a16:creationId xmlns:a16="http://schemas.microsoft.com/office/drawing/2014/main" id="{EC40C425-91E4-471C-9E11-0A85D2B74510}"/>
              </a:ext>
            </a:extLst>
          </p:cNvPr>
          <p:cNvSpPr txBox="1">
            <a:spLocks/>
          </p:cNvSpPr>
          <p:nvPr/>
        </p:nvSpPr>
        <p:spPr>
          <a:xfrm>
            <a:off x="557334" y="1474"/>
            <a:ext cx="10772531" cy="556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8346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Σ Υ Μ Π Ε Ρ Α Σ Μ Α Τ 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l-GR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7" y="406413"/>
            <a:ext cx="541969" cy="629079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50800" dir="5400000" algn="ctr" rotWithShape="0">
              <a:srgbClr val="9A5826"/>
            </a:outerShdw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900332" y="1190442"/>
            <a:ext cx="10792903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Από</a:t>
            </a:r>
            <a:r>
              <a:rPr kumimoji="0" lang="el-GR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τα παραπάνω παραδείγματα διαπιστώνουμε ότι σε κάθε λογιστικό γεγονός </a:t>
            </a:r>
            <a:r>
              <a:rPr kumimoji="0" lang="el-GR" sz="2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2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l-GR" sz="2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ΑΘΡΟΙΣΜΑ  ΠΟΣΩΝ  ΧΡΕΩΣΕΩΝ    =    ΑΘΡΟΙΣΜΑ  ΠΟΣΩΝ  ΠΙΣΤΩΣΕΩΝ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0332" y="2638742"/>
            <a:ext cx="10792903" cy="3567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l-GR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Διπλογραφική</a:t>
            </a:r>
            <a:r>
              <a:rPr kumimoji="0" lang="el-GR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ή   </a:t>
            </a:r>
            <a:r>
              <a:rPr kumimoji="0" lang="el-GR" sz="2800" b="1" i="0" u="sng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διγραφική</a:t>
            </a:r>
            <a:r>
              <a:rPr kumimoji="0" lang="el-GR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l-GR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μέθοδος</a:t>
            </a:r>
          </a:p>
          <a:p>
            <a:pPr marL="0" marR="0" lvl="0" indent="0" algn="ctr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είναι</a:t>
            </a:r>
            <a:r>
              <a:rPr lang="el-GR" sz="24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η </a:t>
            </a:r>
            <a:r>
              <a:rPr lang="el-GR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καταγραφή</a:t>
            </a:r>
            <a:r>
              <a:rPr lang="el-GR" sz="24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των </a:t>
            </a:r>
            <a:r>
              <a:rPr lang="el-GR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μεταβολών</a:t>
            </a:r>
            <a:r>
              <a:rPr lang="el-GR" sz="24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που προέρχονται από ένα λογιστικό γεγονός,</a:t>
            </a:r>
          </a:p>
          <a:p>
            <a:pPr marL="0" marR="0" lvl="0" indent="0" algn="ctr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όπου</a:t>
            </a:r>
            <a:r>
              <a:rPr kumimoji="0" lang="el-GR" sz="24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κινούνται </a:t>
            </a:r>
            <a:r>
              <a:rPr kumimoji="0" lang="el-GR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δύο τουλάχιστον λογαριασμοί</a:t>
            </a:r>
            <a:r>
              <a:rPr kumimoji="0" lang="el-GR" sz="24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από τους οποίους</a:t>
            </a:r>
          </a:p>
          <a:p>
            <a:pPr marL="0" marR="0" lvl="0" indent="0" algn="ctr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ένας ή περισσότεροι </a:t>
            </a:r>
            <a:r>
              <a:rPr lang="el-GR" sz="2400" b="1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χρεώνονται</a:t>
            </a:r>
            <a:r>
              <a:rPr lang="el-GR" sz="2400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 ένας ή περισσότεροι </a:t>
            </a:r>
            <a:r>
              <a:rPr lang="el-GR" sz="2400" b="1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πιστώνονται</a:t>
            </a:r>
          </a:p>
          <a:p>
            <a:pPr marL="0" marR="0" lvl="0" indent="0" algn="ctr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και το </a:t>
            </a:r>
            <a:r>
              <a:rPr kumimoji="0" lang="el-GR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άθροισμα</a:t>
            </a:r>
            <a:r>
              <a:rPr kumimoji="0" lang="el-GR" sz="24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των ποσών </a:t>
            </a:r>
            <a:r>
              <a:rPr lang="el-GR" sz="2400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των </a:t>
            </a:r>
            <a:r>
              <a:rPr lang="el-GR" sz="2400" b="1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χρεώσεων</a:t>
            </a:r>
            <a:r>
              <a:rPr lang="el-GR" sz="2400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είναι πάντα ίσο </a:t>
            </a:r>
          </a:p>
          <a:p>
            <a:pPr marL="0" marR="0" lvl="0" indent="0" algn="ctr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 το </a:t>
            </a:r>
            <a:r>
              <a:rPr lang="el-GR" sz="2400" b="1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άθροισμα</a:t>
            </a:r>
            <a:r>
              <a:rPr lang="el-GR" sz="2400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των ποσών των </a:t>
            </a:r>
            <a:r>
              <a:rPr lang="el-GR" sz="2400" b="1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πιστώσεων</a:t>
            </a:r>
            <a:r>
              <a:rPr lang="el-GR" sz="2400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61223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124D3B-1715-4E5A-BB52-98DE8D559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047990"/>
            <a:ext cx="4572000" cy="817428"/>
          </a:xfrm>
        </p:spPr>
        <p:txBody>
          <a:bodyPr/>
          <a:lstStyle/>
          <a:p>
            <a:pPr algn="ctr"/>
            <a:r>
              <a:rPr lang="el-GR" dirty="0" smtClean="0"/>
              <a:t>Τ Ε Λ Ο Σ</a:t>
            </a:r>
            <a:endParaRPr lang="en-US" dirty="0"/>
          </a:p>
        </p:txBody>
      </p:sp>
      <p:pic>
        <p:nvPicPr>
          <p:cNvPr id="9" name="Picture Placeholder 8" descr="Coffee on a wooden table with water ">
            <a:extLst>
              <a:ext uri="{FF2B5EF4-FFF2-40B4-BE49-F238E27FC236}">
                <a16:creationId xmlns:a16="http://schemas.microsoft.com/office/drawing/2014/main" id="{A6793210-E409-4229-B0C0-76710EC7F3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62007"/>
            <a:ext cx="5948797" cy="6095979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2B8226-9692-4F45-80E6-82C909042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999" y="6356350"/>
            <a:ext cx="6612835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6AE42-5A86-4D0E-B9C7-17DFAE86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524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E569E-9B7C-4CB9-AB80-C0841F922C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70000"/>
                  </a:prst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70000"/>
                </a:prst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E4F2156-6613-4004-9B59-5568A455A2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7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3.xml><?xml version="1.0" encoding="utf-8"?>
<a:theme xmlns:a="http://schemas.openxmlformats.org/drawingml/2006/main" name="Μπλε σχέδιο με ζώνες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">
  <a:themeElements>
    <a:clrScheme name="Creative Red 1">
      <a:dk1>
        <a:srgbClr val="000000"/>
      </a:dk1>
      <a:lt1>
        <a:srgbClr val="FFFFFF"/>
      </a:lt1>
      <a:dk2>
        <a:srgbClr val="3A3A3A"/>
      </a:dk2>
      <a:lt2>
        <a:srgbClr val="E7E6E6"/>
      </a:lt2>
      <a:accent1>
        <a:srgbClr val="632423"/>
      </a:accent1>
      <a:accent2>
        <a:srgbClr val="B51200"/>
      </a:accent2>
      <a:accent3>
        <a:srgbClr val="FD1B17"/>
      </a:accent3>
      <a:accent4>
        <a:srgbClr val="F9EBE5"/>
      </a:accent4>
      <a:accent5>
        <a:srgbClr val="03C9C6"/>
      </a:accent5>
      <a:accent6>
        <a:srgbClr val="01B9D1"/>
      </a:accent6>
      <a:hlink>
        <a:srgbClr val="0563C1"/>
      </a:hlink>
      <a:folHlink>
        <a:srgbClr val="954F72"/>
      </a:folHlink>
    </a:clrScheme>
    <a:fontScheme name="Custom 76">
      <a:majorFont>
        <a:latin typeface="Bahnschrif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580736_win32_kb_v3" id="{D7A3E551-3D61-4CA5-934F-4DAFCF7401BD}" vid="{D7B46FAE-2643-4A5F-85EB-71F421ADCF2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291</Words>
  <Application>Microsoft Office PowerPoint</Application>
  <PresentationFormat>Widescreen</PresentationFormat>
  <Paragraphs>59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20" baseType="lpstr">
      <vt:lpstr>Meiryo</vt:lpstr>
      <vt:lpstr>Arial</vt:lpstr>
      <vt:lpstr>Arial Black</vt:lpstr>
      <vt:lpstr>Avenir Next LT Pro</vt:lpstr>
      <vt:lpstr>Avenir Next LT Pro Light</vt:lpstr>
      <vt:lpstr>Bahnschrift</vt:lpstr>
      <vt:lpstr>Calibri</vt:lpstr>
      <vt:lpstr>Corbel</vt:lpstr>
      <vt:lpstr>Segoe UI</vt:lpstr>
      <vt:lpstr>Sitka Subheading</vt:lpstr>
      <vt:lpstr>Tw Cen MT</vt:lpstr>
      <vt:lpstr>Wingdings</vt:lpstr>
      <vt:lpstr>PebbleVTI</vt:lpstr>
      <vt:lpstr>light_modernist</vt:lpstr>
      <vt:lpstr>Μπλε σχέδιο με ζώνες 16x9</vt:lpstr>
      <vt:lpstr>2_Custom</vt:lpstr>
      <vt:lpstr>   ΔΙΠΛΟΓΡΑΦΙΚΗ Ή ΔΙΓΡΑΦΙΚΗ ΜΕΘΟΔΟΣ ΕΓΓΡΑΦΩΝ 4.1. ΒΑΣΙΚΕΣ ΑΡΧΕΣ</vt:lpstr>
      <vt:lpstr>PowerPoint Presentation</vt:lpstr>
      <vt:lpstr>PowerPoint Presentation</vt:lpstr>
      <vt:lpstr>Τ Ε Λ Ο 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1.3. Η ΠΕΡΙΟΥΣΙΑ ΤΗΣ ΕΠΙΧΕΙΡΗΣΗΣ, ΔΙΑΚΡΙΣΕΙΣ ΤΗΣ ΠΕΡΙΟΥΣΙΑΣ, ΕΦΑΡΜΟΓΗ</dc:title>
  <dc:creator>pkara</dc:creator>
  <cp:lastModifiedBy>pkara</cp:lastModifiedBy>
  <cp:revision>49</cp:revision>
  <dcterms:created xsi:type="dcterms:W3CDTF">2025-09-13T04:34:18Z</dcterms:created>
  <dcterms:modified xsi:type="dcterms:W3CDTF">2025-11-30T18:19:03Z</dcterms:modified>
</cp:coreProperties>
</file>